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1"/>
  </p:notesMasterIdLst>
  <p:sldIdLst>
    <p:sldId id="263" r:id="rId2"/>
    <p:sldId id="345" r:id="rId3"/>
    <p:sldId id="344" r:id="rId4"/>
    <p:sldId id="261" r:id="rId5"/>
    <p:sldId id="278" r:id="rId6"/>
    <p:sldId id="296" r:id="rId7"/>
    <p:sldId id="283" r:id="rId8"/>
    <p:sldId id="279" r:id="rId9"/>
    <p:sldId id="329" r:id="rId10"/>
    <p:sldId id="291" r:id="rId11"/>
    <p:sldId id="285" r:id="rId12"/>
    <p:sldId id="347" r:id="rId13"/>
    <p:sldId id="293" r:id="rId14"/>
    <p:sldId id="294" r:id="rId15"/>
    <p:sldId id="346" r:id="rId16"/>
    <p:sldId id="337" r:id="rId17"/>
    <p:sldId id="297" r:id="rId18"/>
    <p:sldId id="330" r:id="rId19"/>
    <p:sldId id="325" r:id="rId20"/>
    <p:sldId id="326" r:id="rId21"/>
    <p:sldId id="327" r:id="rId22"/>
    <p:sldId id="331" r:id="rId23"/>
    <p:sldId id="332" r:id="rId24"/>
    <p:sldId id="338" r:id="rId25"/>
    <p:sldId id="298" r:id="rId26"/>
    <p:sldId id="351" r:id="rId27"/>
    <p:sldId id="348" r:id="rId28"/>
    <p:sldId id="308" r:id="rId29"/>
    <p:sldId id="295" r:id="rId30"/>
    <p:sldId id="314" r:id="rId31"/>
    <p:sldId id="305" r:id="rId32"/>
    <p:sldId id="309" r:id="rId33"/>
    <p:sldId id="311" r:id="rId34"/>
    <p:sldId id="312" r:id="rId35"/>
    <p:sldId id="304" r:id="rId36"/>
    <p:sldId id="333" r:id="rId37"/>
    <p:sldId id="335" r:id="rId38"/>
    <p:sldId id="334" r:id="rId39"/>
    <p:sldId id="321" r:id="rId40"/>
    <p:sldId id="322" r:id="rId41"/>
    <p:sldId id="323" r:id="rId42"/>
    <p:sldId id="328" r:id="rId43"/>
    <p:sldId id="313" r:id="rId44"/>
    <p:sldId id="315" r:id="rId45"/>
    <p:sldId id="274" r:id="rId46"/>
    <p:sldId id="275" r:id="rId47"/>
    <p:sldId id="276" r:id="rId48"/>
    <p:sldId id="350" r:id="rId49"/>
    <p:sldId id="349" r:id="rId50"/>
    <p:sldId id="324" r:id="rId51"/>
    <p:sldId id="339" r:id="rId52"/>
    <p:sldId id="340" r:id="rId53"/>
    <p:sldId id="341" r:id="rId54"/>
    <p:sldId id="299" r:id="rId55"/>
    <p:sldId id="300" r:id="rId56"/>
    <p:sldId id="301" r:id="rId57"/>
    <p:sldId id="303" r:id="rId58"/>
    <p:sldId id="342" r:id="rId59"/>
    <p:sldId id="343" r:id="rId6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989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B55EE8B-F99B-46E2-A9AD-0170EA6E8F16}" v="29" dt="2021-01-13T17:47:16.53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7346" autoAdjust="0"/>
  </p:normalViewPr>
  <p:slideViewPr>
    <p:cSldViewPr snapToGrid="0">
      <p:cViewPr varScale="1">
        <p:scale>
          <a:sx n="63" d="100"/>
          <a:sy n="63" d="100"/>
        </p:scale>
        <p:origin x="80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y Cao" userId="24e21172780c2dbf" providerId="LiveId" clId="{BBE2D7A1-C0E3-4E44-BBFA-044047974A39}"/>
    <pc:docChg chg="undo custSel addSld modSld">
      <pc:chgData name="Jay Cao" userId="24e21172780c2dbf" providerId="LiveId" clId="{BBE2D7A1-C0E3-4E44-BBFA-044047974A39}" dt="2020-01-27T16:34:26.518" v="553" actId="207"/>
      <pc:docMkLst>
        <pc:docMk/>
      </pc:docMkLst>
      <pc:sldChg chg="modSp">
        <pc:chgData name="Jay Cao" userId="24e21172780c2dbf" providerId="LiveId" clId="{BBE2D7A1-C0E3-4E44-BBFA-044047974A39}" dt="2020-01-24T19:41:05.796" v="0" actId="207"/>
        <pc:sldMkLst>
          <pc:docMk/>
          <pc:sldMk cId="222970591" sldId="263"/>
        </pc:sldMkLst>
        <pc:spChg chg="mod">
          <ac:chgData name="Jay Cao" userId="24e21172780c2dbf" providerId="LiveId" clId="{BBE2D7A1-C0E3-4E44-BBFA-044047974A39}" dt="2020-01-24T19:41:05.796" v="0" actId="207"/>
          <ac:spMkLst>
            <pc:docMk/>
            <pc:sldMk cId="222970591" sldId="263"/>
            <ac:spMk id="5" creationId="{00000000-0000-0000-0000-000000000000}"/>
          </ac:spMkLst>
        </pc:spChg>
      </pc:sldChg>
      <pc:sldChg chg="addSp delSp modSp">
        <pc:chgData name="Jay Cao" userId="24e21172780c2dbf" providerId="LiveId" clId="{BBE2D7A1-C0E3-4E44-BBFA-044047974A39}" dt="2020-01-27T16:23:09.446" v="507" actId="207"/>
        <pc:sldMkLst>
          <pc:docMk/>
          <pc:sldMk cId="1599031422" sldId="299"/>
        </pc:sldMkLst>
        <pc:spChg chg="mod">
          <ac:chgData name="Jay Cao" userId="24e21172780c2dbf" providerId="LiveId" clId="{BBE2D7A1-C0E3-4E44-BBFA-044047974A39}" dt="2020-01-27T16:13:47.398" v="289" actId="1076"/>
          <ac:spMkLst>
            <pc:docMk/>
            <pc:sldMk cId="1599031422" sldId="299"/>
            <ac:spMk id="3" creationId="{0234D1ED-6082-4B49-B258-E7AAD4CA6DA2}"/>
          </ac:spMkLst>
        </pc:spChg>
        <pc:spChg chg="mod">
          <ac:chgData name="Jay Cao" userId="24e21172780c2dbf" providerId="LiveId" clId="{BBE2D7A1-C0E3-4E44-BBFA-044047974A39}" dt="2020-01-27T16:23:09.446" v="507" actId="207"/>
          <ac:spMkLst>
            <pc:docMk/>
            <pc:sldMk cId="1599031422" sldId="299"/>
            <ac:spMk id="4" creationId="{93CA0261-F20A-46CE-8126-C1F0D747DE90}"/>
          </ac:spMkLst>
        </pc:spChg>
        <pc:spChg chg="add mod">
          <ac:chgData name="Jay Cao" userId="24e21172780c2dbf" providerId="LiveId" clId="{BBE2D7A1-C0E3-4E44-BBFA-044047974A39}" dt="2020-01-27T16:22:01.781" v="495" actId="207"/>
          <ac:spMkLst>
            <pc:docMk/>
            <pc:sldMk cId="1599031422" sldId="299"/>
            <ac:spMk id="5" creationId="{D4371EE7-2B7B-454E-83C8-95F37B4464D2}"/>
          </ac:spMkLst>
        </pc:spChg>
        <pc:spChg chg="add mod">
          <ac:chgData name="Jay Cao" userId="24e21172780c2dbf" providerId="LiveId" clId="{BBE2D7A1-C0E3-4E44-BBFA-044047974A39}" dt="2020-01-27T16:17:51.936" v="489" actId="1035"/>
          <ac:spMkLst>
            <pc:docMk/>
            <pc:sldMk cId="1599031422" sldId="299"/>
            <ac:spMk id="6" creationId="{C87EDA32-D69E-4BCD-ADF1-1BBADDE65E54}"/>
          </ac:spMkLst>
        </pc:spChg>
        <pc:spChg chg="add mod">
          <ac:chgData name="Jay Cao" userId="24e21172780c2dbf" providerId="LiveId" clId="{BBE2D7A1-C0E3-4E44-BBFA-044047974A39}" dt="2020-01-27T16:17:51.936" v="489" actId="1035"/>
          <ac:spMkLst>
            <pc:docMk/>
            <pc:sldMk cId="1599031422" sldId="299"/>
            <ac:spMk id="7" creationId="{B9C65B4C-FABD-4F37-8EBB-A63ED82B73F5}"/>
          </ac:spMkLst>
        </pc:spChg>
        <pc:spChg chg="add mod">
          <ac:chgData name="Jay Cao" userId="24e21172780c2dbf" providerId="LiveId" clId="{BBE2D7A1-C0E3-4E44-BBFA-044047974A39}" dt="2020-01-27T16:12:54.036" v="281" actId="571"/>
          <ac:spMkLst>
            <pc:docMk/>
            <pc:sldMk cId="1599031422" sldId="299"/>
            <ac:spMk id="15" creationId="{F49D4064-EE5B-4E70-B069-D6BF5218DB6D}"/>
          </ac:spMkLst>
        </pc:spChg>
        <pc:spChg chg="add mod">
          <ac:chgData name="Jay Cao" userId="24e21172780c2dbf" providerId="LiveId" clId="{BBE2D7A1-C0E3-4E44-BBFA-044047974A39}" dt="2020-01-27T16:17:51.936" v="489" actId="1035"/>
          <ac:spMkLst>
            <pc:docMk/>
            <pc:sldMk cId="1599031422" sldId="299"/>
            <ac:spMk id="29" creationId="{15C836AE-1B2C-4870-B3D7-317656B14E84}"/>
          </ac:spMkLst>
        </pc:spChg>
        <pc:spChg chg="add mod">
          <ac:chgData name="Jay Cao" userId="24e21172780c2dbf" providerId="LiveId" clId="{BBE2D7A1-C0E3-4E44-BBFA-044047974A39}" dt="2020-01-27T16:17:51.936" v="489" actId="1035"/>
          <ac:spMkLst>
            <pc:docMk/>
            <pc:sldMk cId="1599031422" sldId="299"/>
            <ac:spMk id="30" creationId="{803A5577-079F-43A1-BE8B-F9D3FBD3EE1F}"/>
          </ac:spMkLst>
        </pc:spChg>
        <pc:cxnChg chg="add del mod">
          <ac:chgData name="Jay Cao" userId="24e21172780c2dbf" providerId="LiveId" clId="{BBE2D7A1-C0E3-4E44-BBFA-044047974A39}" dt="2020-01-27T16:12:28.691" v="274" actId="478"/>
          <ac:cxnSpMkLst>
            <pc:docMk/>
            <pc:sldMk cId="1599031422" sldId="299"/>
            <ac:cxnSpMk id="9" creationId="{5AF52855-1A1E-4F25-9E26-70B5E705D24B}"/>
          </ac:cxnSpMkLst>
        </pc:cxnChg>
        <pc:cxnChg chg="add mod">
          <ac:chgData name="Jay Cao" userId="24e21172780c2dbf" providerId="LiveId" clId="{BBE2D7A1-C0E3-4E44-BBFA-044047974A39}" dt="2020-01-27T16:17:51.936" v="489" actId="1035"/>
          <ac:cxnSpMkLst>
            <pc:docMk/>
            <pc:sldMk cId="1599031422" sldId="299"/>
            <ac:cxnSpMk id="11" creationId="{74E61706-F11F-48AC-B855-C1118E0D73AD}"/>
          </ac:cxnSpMkLst>
        </pc:cxnChg>
        <pc:cxnChg chg="add mod">
          <ac:chgData name="Jay Cao" userId="24e21172780c2dbf" providerId="LiveId" clId="{BBE2D7A1-C0E3-4E44-BBFA-044047974A39}" dt="2020-01-27T16:12:54.036" v="281" actId="571"/>
          <ac:cxnSpMkLst>
            <pc:docMk/>
            <pc:sldMk cId="1599031422" sldId="299"/>
            <ac:cxnSpMk id="16" creationId="{5091A288-5E2D-4E15-9B76-3E3749A504BA}"/>
          </ac:cxnSpMkLst>
        </pc:cxnChg>
        <pc:cxnChg chg="add mod">
          <ac:chgData name="Jay Cao" userId="24e21172780c2dbf" providerId="LiveId" clId="{BBE2D7A1-C0E3-4E44-BBFA-044047974A39}" dt="2020-01-27T16:17:51.936" v="489" actId="1035"/>
          <ac:cxnSpMkLst>
            <pc:docMk/>
            <pc:sldMk cId="1599031422" sldId="299"/>
            <ac:cxnSpMk id="17" creationId="{09D08195-1CCA-4A20-8156-7D39280D6825}"/>
          </ac:cxnSpMkLst>
        </pc:cxnChg>
        <pc:cxnChg chg="add del mod">
          <ac:chgData name="Jay Cao" userId="24e21172780c2dbf" providerId="LiveId" clId="{BBE2D7A1-C0E3-4E44-BBFA-044047974A39}" dt="2020-01-27T16:15:13.653" v="295" actId="478"/>
          <ac:cxnSpMkLst>
            <pc:docMk/>
            <pc:sldMk cId="1599031422" sldId="299"/>
            <ac:cxnSpMk id="20" creationId="{3584D1E0-10F6-4FE2-84F0-6A41C1A011C3}"/>
          </ac:cxnSpMkLst>
        </pc:cxnChg>
        <pc:cxnChg chg="add mod">
          <ac:chgData name="Jay Cao" userId="24e21172780c2dbf" providerId="LiveId" clId="{BBE2D7A1-C0E3-4E44-BBFA-044047974A39}" dt="2020-01-27T16:17:51.936" v="489" actId="1035"/>
          <ac:cxnSpMkLst>
            <pc:docMk/>
            <pc:sldMk cId="1599031422" sldId="299"/>
            <ac:cxnSpMk id="24" creationId="{EA370883-AF83-48E2-B902-04C0B24EEC6E}"/>
          </ac:cxnSpMkLst>
        </pc:cxnChg>
        <pc:cxnChg chg="add mod">
          <ac:chgData name="Jay Cao" userId="24e21172780c2dbf" providerId="LiveId" clId="{BBE2D7A1-C0E3-4E44-BBFA-044047974A39}" dt="2020-01-27T16:17:51.936" v="489" actId="1035"/>
          <ac:cxnSpMkLst>
            <pc:docMk/>
            <pc:sldMk cId="1599031422" sldId="299"/>
            <ac:cxnSpMk id="28" creationId="{4A93EFBD-F42A-4E52-AFA9-4F7D91CEA225}"/>
          </ac:cxnSpMkLst>
        </pc:cxnChg>
      </pc:sldChg>
      <pc:sldChg chg="modSp">
        <pc:chgData name="Jay Cao" userId="24e21172780c2dbf" providerId="LiveId" clId="{BBE2D7A1-C0E3-4E44-BBFA-044047974A39}" dt="2020-01-27T16:26:11.536" v="515" actId="113"/>
        <pc:sldMkLst>
          <pc:docMk/>
          <pc:sldMk cId="968222562" sldId="303"/>
        </pc:sldMkLst>
        <pc:spChg chg="mod">
          <ac:chgData name="Jay Cao" userId="24e21172780c2dbf" providerId="LiveId" clId="{BBE2D7A1-C0E3-4E44-BBFA-044047974A39}" dt="2020-01-27T16:26:11.536" v="515" actId="113"/>
          <ac:spMkLst>
            <pc:docMk/>
            <pc:sldMk cId="968222562" sldId="303"/>
            <ac:spMk id="4" creationId="{64CD8D2F-4D43-49B2-92E2-5AF768D340DD}"/>
          </ac:spMkLst>
        </pc:spChg>
      </pc:sldChg>
      <pc:sldChg chg="addSp modSp add">
        <pc:chgData name="Jay Cao" userId="24e21172780c2dbf" providerId="LiveId" clId="{BBE2D7A1-C0E3-4E44-BBFA-044047974A39}" dt="2020-01-27T15:14:05.731" v="124" actId="1076"/>
        <pc:sldMkLst>
          <pc:docMk/>
          <pc:sldMk cId="3854190738" sldId="338"/>
        </pc:sldMkLst>
        <pc:spChg chg="mod">
          <ac:chgData name="Jay Cao" userId="24e21172780c2dbf" providerId="LiveId" clId="{BBE2D7A1-C0E3-4E44-BBFA-044047974A39}" dt="2020-01-27T15:10:03.216" v="43" actId="20577"/>
          <ac:spMkLst>
            <pc:docMk/>
            <pc:sldMk cId="3854190738" sldId="338"/>
            <ac:spMk id="2" creationId="{ADBA8C41-1D0C-440C-BCC9-729D6BC0B0D2}"/>
          </ac:spMkLst>
        </pc:spChg>
        <pc:spChg chg="mod">
          <ac:chgData name="Jay Cao" userId="24e21172780c2dbf" providerId="LiveId" clId="{BBE2D7A1-C0E3-4E44-BBFA-044047974A39}" dt="2020-01-27T15:13:13.009" v="119" actId="14100"/>
          <ac:spMkLst>
            <pc:docMk/>
            <pc:sldMk cId="3854190738" sldId="338"/>
            <ac:spMk id="4" creationId="{49119975-4098-4F47-BC47-A7943E8582A4}"/>
          </ac:spMkLst>
        </pc:spChg>
        <pc:spChg chg="add mod">
          <ac:chgData name="Jay Cao" userId="24e21172780c2dbf" providerId="LiveId" clId="{BBE2D7A1-C0E3-4E44-BBFA-044047974A39}" dt="2020-01-27T15:14:05.731" v="124" actId="1076"/>
          <ac:spMkLst>
            <pc:docMk/>
            <pc:sldMk cId="3854190738" sldId="338"/>
            <ac:spMk id="9" creationId="{F53FD659-0CFD-4109-B419-2AF049A9875B}"/>
          </ac:spMkLst>
        </pc:spChg>
      </pc:sldChg>
      <pc:sldChg chg="addSp delSp modSp add">
        <pc:chgData name="Jay Cao" userId="24e21172780c2dbf" providerId="LiveId" clId="{BBE2D7A1-C0E3-4E44-BBFA-044047974A39}" dt="2020-01-27T16:04:50.406" v="203" actId="478"/>
        <pc:sldMkLst>
          <pc:docMk/>
          <pc:sldMk cId="2492124454" sldId="339"/>
        </pc:sldMkLst>
        <pc:spChg chg="add mod">
          <ac:chgData name="Jay Cao" userId="24e21172780c2dbf" providerId="LiveId" clId="{BBE2D7A1-C0E3-4E44-BBFA-044047974A39}" dt="2020-01-27T16:03:26.921" v="183" actId="1036"/>
          <ac:spMkLst>
            <pc:docMk/>
            <pc:sldMk cId="2492124454" sldId="339"/>
            <ac:spMk id="6" creationId="{EB5F9B83-B1C0-4955-BA2C-F6EF8597D8C0}"/>
          </ac:spMkLst>
        </pc:spChg>
        <pc:spChg chg="add del mod">
          <ac:chgData name="Jay Cao" userId="24e21172780c2dbf" providerId="LiveId" clId="{BBE2D7A1-C0E3-4E44-BBFA-044047974A39}" dt="2020-01-27T16:04:50.406" v="203" actId="478"/>
          <ac:spMkLst>
            <pc:docMk/>
            <pc:sldMk cId="2492124454" sldId="339"/>
            <ac:spMk id="8" creationId="{BB57E6D1-82B7-447F-9DD7-E0A2F3CB0B8A}"/>
          </ac:spMkLst>
        </pc:spChg>
        <pc:spChg chg="add mod">
          <ac:chgData name="Jay Cao" userId="24e21172780c2dbf" providerId="LiveId" clId="{BBE2D7A1-C0E3-4E44-BBFA-044047974A39}" dt="2020-01-27T16:02:53.517" v="161" actId="571"/>
          <ac:spMkLst>
            <pc:docMk/>
            <pc:sldMk cId="2492124454" sldId="339"/>
            <ac:spMk id="10" creationId="{DF8049AD-F4F5-4164-BC56-D4F5F890EEDA}"/>
          </ac:spMkLst>
        </pc:spChg>
        <pc:spChg chg="add del mod">
          <ac:chgData name="Jay Cao" userId="24e21172780c2dbf" providerId="LiveId" clId="{BBE2D7A1-C0E3-4E44-BBFA-044047974A39}" dt="2020-01-27T16:04:50.406" v="203" actId="478"/>
          <ac:spMkLst>
            <pc:docMk/>
            <pc:sldMk cId="2492124454" sldId="339"/>
            <ac:spMk id="12" creationId="{D1307F08-AE3A-4329-9877-E055080FF31D}"/>
          </ac:spMkLst>
        </pc:spChg>
        <pc:graphicFrameChg chg="add mod modGraphic">
          <ac:chgData name="Jay Cao" userId="24e21172780c2dbf" providerId="LiveId" clId="{BBE2D7A1-C0E3-4E44-BBFA-044047974A39}" dt="2020-01-27T16:03:26.921" v="183" actId="1036"/>
          <ac:graphicFrameMkLst>
            <pc:docMk/>
            <pc:sldMk cId="2492124454" sldId="339"/>
            <ac:graphicFrameMk id="5" creationId="{27045FF4-8AF5-4D01-9EBA-A5A415DE713D}"/>
          </ac:graphicFrameMkLst>
        </pc:graphicFrameChg>
        <pc:graphicFrameChg chg="add del mod modGraphic">
          <ac:chgData name="Jay Cao" userId="24e21172780c2dbf" providerId="LiveId" clId="{BBE2D7A1-C0E3-4E44-BBFA-044047974A39}" dt="2020-01-27T16:04:50.406" v="203" actId="478"/>
          <ac:graphicFrameMkLst>
            <pc:docMk/>
            <pc:sldMk cId="2492124454" sldId="339"/>
            <ac:graphicFrameMk id="7" creationId="{B9805148-7804-44C3-8592-77B8A4207B05}"/>
          </ac:graphicFrameMkLst>
        </pc:graphicFrameChg>
        <pc:graphicFrameChg chg="add mod">
          <ac:chgData name="Jay Cao" userId="24e21172780c2dbf" providerId="LiveId" clId="{BBE2D7A1-C0E3-4E44-BBFA-044047974A39}" dt="2020-01-27T16:02:53.517" v="161" actId="571"/>
          <ac:graphicFrameMkLst>
            <pc:docMk/>
            <pc:sldMk cId="2492124454" sldId="339"/>
            <ac:graphicFrameMk id="9" creationId="{A2B9EB27-6229-439B-8943-39BA7A447A77}"/>
          </ac:graphicFrameMkLst>
        </pc:graphicFrameChg>
        <pc:graphicFrameChg chg="add del mod modGraphic">
          <ac:chgData name="Jay Cao" userId="24e21172780c2dbf" providerId="LiveId" clId="{BBE2D7A1-C0E3-4E44-BBFA-044047974A39}" dt="2020-01-27T16:04:50.406" v="203" actId="478"/>
          <ac:graphicFrameMkLst>
            <pc:docMk/>
            <pc:sldMk cId="2492124454" sldId="339"/>
            <ac:graphicFrameMk id="11" creationId="{65F72543-C9DD-47D3-85B6-2B3F61809495}"/>
          </ac:graphicFrameMkLst>
        </pc:graphicFrameChg>
      </pc:sldChg>
      <pc:sldChg chg="add">
        <pc:chgData name="Jay Cao" userId="24e21172780c2dbf" providerId="LiveId" clId="{BBE2D7A1-C0E3-4E44-BBFA-044047974A39}" dt="2020-01-27T16:04:45.987" v="202"/>
        <pc:sldMkLst>
          <pc:docMk/>
          <pc:sldMk cId="2559889589" sldId="340"/>
        </pc:sldMkLst>
      </pc:sldChg>
      <pc:sldChg chg="delSp modSp add">
        <pc:chgData name="Jay Cao" userId="24e21172780c2dbf" providerId="LiveId" clId="{BBE2D7A1-C0E3-4E44-BBFA-044047974A39}" dt="2020-01-27T16:22:42.296" v="501" actId="113"/>
        <pc:sldMkLst>
          <pc:docMk/>
          <pc:sldMk cId="1625669191" sldId="341"/>
        </pc:sldMkLst>
        <pc:spChg chg="mod">
          <ac:chgData name="Jay Cao" userId="24e21172780c2dbf" providerId="LiveId" clId="{BBE2D7A1-C0E3-4E44-BBFA-044047974A39}" dt="2020-01-27T16:22:42.296" v="501" actId="113"/>
          <ac:spMkLst>
            <pc:docMk/>
            <pc:sldMk cId="1625669191" sldId="341"/>
            <ac:spMk id="4" creationId="{93CA0261-F20A-46CE-8126-C1F0D747DE90}"/>
          </ac:spMkLst>
        </pc:spChg>
        <pc:spChg chg="del">
          <ac:chgData name="Jay Cao" userId="24e21172780c2dbf" providerId="LiveId" clId="{BBE2D7A1-C0E3-4E44-BBFA-044047974A39}" dt="2020-01-27T16:19:05.937" v="491" actId="478"/>
          <ac:spMkLst>
            <pc:docMk/>
            <pc:sldMk cId="1625669191" sldId="341"/>
            <ac:spMk id="5" creationId="{D4371EE7-2B7B-454E-83C8-95F37B4464D2}"/>
          </ac:spMkLst>
        </pc:spChg>
        <pc:spChg chg="del">
          <ac:chgData name="Jay Cao" userId="24e21172780c2dbf" providerId="LiveId" clId="{BBE2D7A1-C0E3-4E44-BBFA-044047974A39}" dt="2020-01-27T16:19:05.937" v="491" actId="478"/>
          <ac:spMkLst>
            <pc:docMk/>
            <pc:sldMk cId="1625669191" sldId="341"/>
            <ac:spMk id="6" creationId="{C87EDA32-D69E-4BCD-ADF1-1BBADDE65E54}"/>
          </ac:spMkLst>
        </pc:spChg>
        <pc:spChg chg="del">
          <ac:chgData name="Jay Cao" userId="24e21172780c2dbf" providerId="LiveId" clId="{BBE2D7A1-C0E3-4E44-BBFA-044047974A39}" dt="2020-01-27T16:19:05.937" v="491" actId="478"/>
          <ac:spMkLst>
            <pc:docMk/>
            <pc:sldMk cId="1625669191" sldId="341"/>
            <ac:spMk id="7" creationId="{B9C65B4C-FABD-4F37-8EBB-A63ED82B73F5}"/>
          </ac:spMkLst>
        </pc:spChg>
        <pc:spChg chg="del">
          <ac:chgData name="Jay Cao" userId="24e21172780c2dbf" providerId="LiveId" clId="{BBE2D7A1-C0E3-4E44-BBFA-044047974A39}" dt="2020-01-27T16:19:05.937" v="491" actId="478"/>
          <ac:spMkLst>
            <pc:docMk/>
            <pc:sldMk cId="1625669191" sldId="341"/>
            <ac:spMk id="29" creationId="{15C836AE-1B2C-4870-B3D7-317656B14E84}"/>
          </ac:spMkLst>
        </pc:spChg>
        <pc:spChg chg="del">
          <ac:chgData name="Jay Cao" userId="24e21172780c2dbf" providerId="LiveId" clId="{BBE2D7A1-C0E3-4E44-BBFA-044047974A39}" dt="2020-01-27T16:19:05.937" v="491" actId="478"/>
          <ac:spMkLst>
            <pc:docMk/>
            <pc:sldMk cId="1625669191" sldId="341"/>
            <ac:spMk id="30" creationId="{803A5577-079F-43A1-BE8B-F9D3FBD3EE1F}"/>
          </ac:spMkLst>
        </pc:spChg>
        <pc:cxnChg chg="del mod">
          <ac:chgData name="Jay Cao" userId="24e21172780c2dbf" providerId="LiveId" clId="{BBE2D7A1-C0E3-4E44-BBFA-044047974A39}" dt="2020-01-27T16:19:05.937" v="491" actId="478"/>
          <ac:cxnSpMkLst>
            <pc:docMk/>
            <pc:sldMk cId="1625669191" sldId="341"/>
            <ac:cxnSpMk id="11" creationId="{74E61706-F11F-48AC-B855-C1118E0D73AD}"/>
          </ac:cxnSpMkLst>
        </pc:cxnChg>
        <pc:cxnChg chg="del mod">
          <ac:chgData name="Jay Cao" userId="24e21172780c2dbf" providerId="LiveId" clId="{BBE2D7A1-C0E3-4E44-BBFA-044047974A39}" dt="2020-01-27T16:19:05.937" v="491" actId="478"/>
          <ac:cxnSpMkLst>
            <pc:docMk/>
            <pc:sldMk cId="1625669191" sldId="341"/>
            <ac:cxnSpMk id="17" creationId="{09D08195-1CCA-4A20-8156-7D39280D6825}"/>
          </ac:cxnSpMkLst>
        </pc:cxnChg>
        <pc:cxnChg chg="del mod">
          <ac:chgData name="Jay Cao" userId="24e21172780c2dbf" providerId="LiveId" clId="{BBE2D7A1-C0E3-4E44-BBFA-044047974A39}" dt="2020-01-27T16:19:05.937" v="491" actId="478"/>
          <ac:cxnSpMkLst>
            <pc:docMk/>
            <pc:sldMk cId="1625669191" sldId="341"/>
            <ac:cxnSpMk id="24" creationId="{EA370883-AF83-48E2-B902-04C0B24EEC6E}"/>
          </ac:cxnSpMkLst>
        </pc:cxnChg>
        <pc:cxnChg chg="del">
          <ac:chgData name="Jay Cao" userId="24e21172780c2dbf" providerId="LiveId" clId="{BBE2D7A1-C0E3-4E44-BBFA-044047974A39}" dt="2020-01-27T16:19:05.937" v="491" actId="478"/>
          <ac:cxnSpMkLst>
            <pc:docMk/>
            <pc:sldMk cId="1625669191" sldId="341"/>
            <ac:cxnSpMk id="28" creationId="{4A93EFBD-F42A-4E52-AFA9-4F7D91CEA225}"/>
          </ac:cxnSpMkLst>
        </pc:cxnChg>
      </pc:sldChg>
      <pc:sldChg chg="modSp add">
        <pc:chgData name="Jay Cao" userId="24e21172780c2dbf" providerId="LiveId" clId="{BBE2D7A1-C0E3-4E44-BBFA-044047974A39}" dt="2020-01-27T16:34:01.338" v="548" actId="207"/>
        <pc:sldMkLst>
          <pc:docMk/>
          <pc:sldMk cId="904238889" sldId="342"/>
        </pc:sldMkLst>
        <pc:spChg chg="mod">
          <ac:chgData name="Jay Cao" userId="24e21172780c2dbf" providerId="LiveId" clId="{BBE2D7A1-C0E3-4E44-BBFA-044047974A39}" dt="2020-01-27T16:34:01.338" v="548" actId="207"/>
          <ac:spMkLst>
            <pc:docMk/>
            <pc:sldMk cId="904238889" sldId="342"/>
            <ac:spMk id="4" creationId="{64CD8D2F-4D43-49B2-92E2-5AF768D340DD}"/>
          </ac:spMkLst>
        </pc:spChg>
      </pc:sldChg>
      <pc:sldChg chg="modSp add">
        <pc:chgData name="Jay Cao" userId="24e21172780c2dbf" providerId="LiveId" clId="{BBE2D7A1-C0E3-4E44-BBFA-044047974A39}" dt="2020-01-27T16:34:26.518" v="553" actId="207"/>
        <pc:sldMkLst>
          <pc:docMk/>
          <pc:sldMk cId="4156162434" sldId="343"/>
        </pc:sldMkLst>
        <pc:spChg chg="mod">
          <ac:chgData name="Jay Cao" userId="24e21172780c2dbf" providerId="LiveId" clId="{BBE2D7A1-C0E3-4E44-BBFA-044047974A39}" dt="2020-01-27T16:34:26.518" v="553" actId="207"/>
          <ac:spMkLst>
            <pc:docMk/>
            <pc:sldMk cId="4156162434" sldId="343"/>
            <ac:spMk id="4" creationId="{64CD8D2F-4D43-49B2-92E2-5AF768D340DD}"/>
          </ac:spMkLst>
        </pc:spChg>
      </pc:sldChg>
    </pc:docChg>
  </pc:docChgLst>
  <pc:docChgLst>
    <pc:chgData name="Jay Cao" userId="24e21172780c2dbf" providerId="LiveId" clId="{EB55EE8B-F99B-46E2-A9AD-0170EA6E8F16}"/>
    <pc:docChg chg="undo redo custSel addSld delSld modSld sldOrd">
      <pc:chgData name="Jay Cao" userId="24e21172780c2dbf" providerId="LiveId" clId="{EB55EE8B-F99B-46E2-A9AD-0170EA6E8F16}" dt="2021-01-13T17:47:16.538" v="1888" actId="207"/>
      <pc:docMkLst>
        <pc:docMk/>
      </pc:docMkLst>
      <pc:sldChg chg="addSp delSp modSp modNotesTx">
        <pc:chgData name="Jay Cao" userId="24e21172780c2dbf" providerId="LiveId" clId="{EB55EE8B-F99B-46E2-A9AD-0170EA6E8F16}" dt="2021-01-13T17:45:31.794" v="1887" actId="6549"/>
        <pc:sldMkLst>
          <pc:docMk/>
          <pc:sldMk cId="1717467937" sldId="261"/>
        </pc:sldMkLst>
        <pc:spChg chg="del">
          <ac:chgData name="Jay Cao" userId="24e21172780c2dbf" providerId="LiveId" clId="{EB55EE8B-F99B-46E2-A9AD-0170EA6E8F16}" dt="2020-12-28T17:53:46.536" v="95" actId="478"/>
          <ac:spMkLst>
            <pc:docMk/>
            <pc:sldMk cId="1717467937" sldId="261"/>
            <ac:spMk id="3" creationId="{38FC63AA-1117-4358-896D-E486DF010D1E}"/>
          </ac:spMkLst>
        </pc:spChg>
        <pc:spChg chg="mod">
          <ac:chgData name="Jay Cao" userId="24e21172780c2dbf" providerId="LiveId" clId="{EB55EE8B-F99B-46E2-A9AD-0170EA6E8F16}" dt="2020-12-28T18:23:16.280" v="495" actId="1037"/>
          <ac:spMkLst>
            <pc:docMk/>
            <pc:sldMk cId="1717467937" sldId="261"/>
            <ac:spMk id="7" creationId="{00000000-0000-0000-0000-000000000000}"/>
          </ac:spMkLst>
        </pc:spChg>
        <pc:spChg chg="add del mod">
          <ac:chgData name="Jay Cao" userId="24e21172780c2dbf" providerId="LiveId" clId="{EB55EE8B-F99B-46E2-A9AD-0170EA6E8F16}" dt="2020-12-28T17:53:48.990" v="96" actId="478"/>
          <ac:spMkLst>
            <pc:docMk/>
            <pc:sldMk cId="1717467937" sldId="261"/>
            <ac:spMk id="8" creationId="{C9128A14-2782-41BF-93BA-1F7936457F62}"/>
          </ac:spMkLst>
        </pc:spChg>
        <pc:spChg chg="mod">
          <ac:chgData name="Jay Cao" userId="24e21172780c2dbf" providerId="LiveId" clId="{EB55EE8B-F99B-46E2-A9AD-0170EA6E8F16}" dt="2020-12-28T18:22:01.490" v="483" actId="1037"/>
          <ac:spMkLst>
            <pc:docMk/>
            <pc:sldMk cId="1717467937" sldId="261"/>
            <ac:spMk id="9" creationId="{00000000-0000-0000-0000-000000000000}"/>
          </ac:spMkLst>
        </pc:spChg>
        <pc:spChg chg="add mod">
          <ac:chgData name="Jay Cao" userId="24e21172780c2dbf" providerId="LiveId" clId="{EB55EE8B-F99B-46E2-A9AD-0170EA6E8F16}" dt="2020-12-28T17:57:26.898" v="181" actId="1036"/>
          <ac:spMkLst>
            <pc:docMk/>
            <pc:sldMk cId="1717467937" sldId="261"/>
            <ac:spMk id="10" creationId="{9263DB18-0FC7-41BA-ACF8-2941085F7C9E}"/>
          </ac:spMkLst>
        </pc:spChg>
        <pc:spChg chg="add mod">
          <ac:chgData name="Jay Cao" userId="24e21172780c2dbf" providerId="LiveId" clId="{EB55EE8B-F99B-46E2-A9AD-0170EA6E8F16}" dt="2020-12-28T18:23:12.403" v="492" actId="1076"/>
          <ac:spMkLst>
            <pc:docMk/>
            <pc:sldMk cId="1717467937" sldId="261"/>
            <ac:spMk id="14" creationId="{2AC1E523-B1B7-4051-BDCB-C68A365D4137}"/>
          </ac:spMkLst>
        </pc:spChg>
        <pc:picChg chg="mod ord">
          <ac:chgData name="Jay Cao" userId="24e21172780c2dbf" providerId="LiveId" clId="{EB55EE8B-F99B-46E2-A9AD-0170EA6E8F16}" dt="2020-12-28T18:18:53.493" v="478" actId="1036"/>
          <ac:picMkLst>
            <pc:docMk/>
            <pc:sldMk cId="1717467937" sldId="261"/>
            <ac:picMk id="11" creationId="{96C6972C-4BFD-4672-87F6-3ED256A81423}"/>
          </ac:picMkLst>
        </pc:picChg>
        <pc:cxnChg chg="del">
          <ac:chgData name="Jay Cao" userId="24e21172780c2dbf" providerId="LiveId" clId="{EB55EE8B-F99B-46E2-A9AD-0170EA6E8F16}" dt="2020-12-28T17:55:02.343" v="106" actId="478"/>
          <ac:cxnSpMkLst>
            <pc:docMk/>
            <pc:sldMk cId="1717467937" sldId="261"/>
            <ac:cxnSpMk id="5" creationId="{00000000-0000-0000-0000-000000000000}"/>
          </ac:cxnSpMkLst>
        </pc:cxnChg>
        <pc:cxnChg chg="del mod">
          <ac:chgData name="Jay Cao" userId="24e21172780c2dbf" providerId="LiveId" clId="{EB55EE8B-F99B-46E2-A9AD-0170EA6E8F16}" dt="2020-12-28T17:55:05.526" v="108" actId="478"/>
          <ac:cxnSpMkLst>
            <pc:docMk/>
            <pc:sldMk cId="1717467937" sldId="261"/>
            <ac:cxnSpMk id="13" creationId="{00000000-0000-0000-0000-000000000000}"/>
          </ac:cxnSpMkLst>
        </pc:cxnChg>
        <pc:cxnChg chg="add mod">
          <ac:chgData name="Jay Cao" userId="24e21172780c2dbf" providerId="LiveId" clId="{EB55EE8B-F99B-46E2-A9AD-0170EA6E8F16}" dt="2020-12-28T18:12:39.659" v="389" actId="1036"/>
          <ac:cxnSpMkLst>
            <pc:docMk/>
            <pc:sldMk cId="1717467937" sldId="261"/>
            <ac:cxnSpMk id="15" creationId="{2893B4C7-C167-4ABC-9067-75D2A2F6F560}"/>
          </ac:cxnSpMkLst>
        </pc:cxnChg>
        <pc:cxnChg chg="add mod">
          <ac:chgData name="Jay Cao" userId="24e21172780c2dbf" providerId="LiveId" clId="{EB55EE8B-F99B-46E2-A9AD-0170EA6E8F16}" dt="2020-12-28T18:12:50.009" v="391" actId="1035"/>
          <ac:cxnSpMkLst>
            <pc:docMk/>
            <pc:sldMk cId="1717467937" sldId="261"/>
            <ac:cxnSpMk id="16" creationId="{7B396A4C-23BC-4A6D-90FD-A481963780AB}"/>
          </ac:cxnSpMkLst>
        </pc:cxnChg>
        <pc:cxnChg chg="add mod">
          <ac:chgData name="Jay Cao" userId="24e21172780c2dbf" providerId="LiveId" clId="{EB55EE8B-F99B-46E2-A9AD-0170EA6E8F16}" dt="2020-12-28T18:13:04.550" v="394" actId="14100"/>
          <ac:cxnSpMkLst>
            <pc:docMk/>
            <pc:sldMk cId="1717467937" sldId="261"/>
            <ac:cxnSpMk id="20" creationId="{B6BBA364-7171-4E2F-99B2-030467DC8F02}"/>
          </ac:cxnSpMkLst>
        </pc:cxnChg>
      </pc:sldChg>
      <pc:sldChg chg="modSp">
        <pc:chgData name="Jay Cao" userId="24e21172780c2dbf" providerId="LiveId" clId="{EB55EE8B-F99B-46E2-A9AD-0170EA6E8F16}" dt="2021-01-13T17:47:16.538" v="1888" actId="207"/>
        <pc:sldMkLst>
          <pc:docMk/>
          <pc:sldMk cId="222970591" sldId="263"/>
        </pc:sldMkLst>
        <pc:spChg chg="mod">
          <ac:chgData name="Jay Cao" userId="24e21172780c2dbf" providerId="LiveId" clId="{EB55EE8B-F99B-46E2-A9AD-0170EA6E8F16}" dt="2021-01-13T17:47:16.538" v="1888" actId="207"/>
          <ac:spMkLst>
            <pc:docMk/>
            <pc:sldMk cId="222970591" sldId="263"/>
            <ac:spMk id="5" creationId="{00000000-0000-0000-0000-000000000000}"/>
          </ac:spMkLst>
        </pc:spChg>
        <pc:spChg chg="mod">
          <ac:chgData name="Jay Cao" userId="24e21172780c2dbf" providerId="LiveId" clId="{EB55EE8B-F99B-46E2-A9AD-0170EA6E8F16}" dt="2020-12-28T17:29:00.256" v="26" actId="207"/>
          <ac:spMkLst>
            <pc:docMk/>
            <pc:sldMk cId="222970591" sldId="263"/>
            <ac:spMk id="6" creationId="{00000000-0000-0000-0000-000000000000}"/>
          </ac:spMkLst>
        </pc:spChg>
      </pc:sldChg>
      <pc:sldChg chg="modSp">
        <pc:chgData name="Jay Cao" userId="24e21172780c2dbf" providerId="LiveId" clId="{EB55EE8B-F99B-46E2-A9AD-0170EA6E8F16}" dt="2020-12-28T20:13:27.063" v="1333" actId="20577"/>
        <pc:sldMkLst>
          <pc:docMk/>
          <pc:sldMk cId="285826529" sldId="279"/>
        </pc:sldMkLst>
        <pc:spChg chg="mod">
          <ac:chgData name="Jay Cao" userId="24e21172780c2dbf" providerId="LiveId" clId="{EB55EE8B-F99B-46E2-A9AD-0170EA6E8F16}" dt="2020-12-28T20:13:27.063" v="1333" actId="20577"/>
          <ac:spMkLst>
            <pc:docMk/>
            <pc:sldMk cId="285826529" sldId="279"/>
            <ac:spMk id="3" creationId="{3C69D07E-1E06-4448-9DFE-6B1CDA68DBA7}"/>
          </ac:spMkLst>
        </pc:spChg>
      </pc:sldChg>
      <pc:sldChg chg="modSp">
        <pc:chgData name="Jay Cao" userId="24e21172780c2dbf" providerId="LiveId" clId="{EB55EE8B-F99B-46E2-A9AD-0170EA6E8F16}" dt="2020-12-28T21:54:29.156" v="1764" actId="1076"/>
        <pc:sldMkLst>
          <pc:docMk/>
          <pc:sldMk cId="2410004837" sldId="285"/>
        </pc:sldMkLst>
        <pc:picChg chg="mod">
          <ac:chgData name="Jay Cao" userId="24e21172780c2dbf" providerId="LiveId" clId="{EB55EE8B-F99B-46E2-A9AD-0170EA6E8F16}" dt="2020-12-28T21:54:29.156" v="1764" actId="1076"/>
          <ac:picMkLst>
            <pc:docMk/>
            <pc:sldMk cId="2410004837" sldId="285"/>
            <ac:picMk id="8" creationId="{92560FCD-8E2A-470C-B4D7-1C6C34E82D19}"/>
          </ac:picMkLst>
        </pc:picChg>
      </pc:sldChg>
      <pc:sldChg chg="modSp add del">
        <pc:chgData name="Jay Cao" userId="24e21172780c2dbf" providerId="LiveId" clId="{EB55EE8B-F99B-46E2-A9AD-0170EA6E8F16}" dt="2020-12-28T21:45:31.508" v="1711" actId="20577"/>
        <pc:sldMkLst>
          <pc:docMk/>
          <pc:sldMk cId="160250574" sldId="291"/>
        </pc:sldMkLst>
        <pc:spChg chg="mod">
          <ac:chgData name="Jay Cao" userId="24e21172780c2dbf" providerId="LiveId" clId="{EB55EE8B-F99B-46E2-A9AD-0170EA6E8F16}" dt="2020-12-28T21:45:23.769" v="1709" actId="20577"/>
          <ac:spMkLst>
            <pc:docMk/>
            <pc:sldMk cId="160250574" sldId="291"/>
            <ac:spMk id="2" creationId="{00000000-0000-0000-0000-000000000000}"/>
          </ac:spMkLst>
        </pc:spChg>
        <pc:spChg chg="mod">
          <ac:chgData name="Jay Cao" userId="24e21172780c2dbf" providerId="LiveId" clId="{EB55EE8B-F99B-46E2-A9AD-0170EA6E8F16}" dt="2020-12-28T21:45:31.508" v="1711" actId="20577"/>
          <ac:spMkLst>
            <pc:docMk/>
            <pc:sldMk cId="160250574" sldId="291"/>
            <ac:spMk id="3" creationId="{00000000-0000-0000-0000-000000000000}"/>
          </ac:spMkLst>
        </pc:spChg>
      </pc:sldChg>
      <pc:sldChg chg="modSp">
        <pc:chgData name="Jay Cao" userId="24e21172780c2dbf" providerId="LiveId" clId="{EB55EE8B-F99B-46E2-A9AD-0170EA6E8F16}" dt="2020-12-28T21:54:25.207" v="1763" actId="1076"/>
        <pc:sldMkLst>
          <pc:docMk/>
          <pc:sldMk cId="2203061369" sldId="293"/>
        </pc:sldMkLst>
        <pc:picChg chg="mod">
          <ac:chgData name="Jay Cao" userId="24e21172780c2dbf" providerId="LiveId" clId="{EB55EE8B-F99B-46E2-A9AD-0170EA6E8F16}" dt="2020-12-28T21:54:25.207" v="1763" actId="1076"/>
          <ac:picMkLst>
            <pc:docMk/>
            <pc:sldMk cId="2203061369" sldId="293"/>
            <ac:picMk id="10" creationId="{00000000-0000-0000-0000-000000000000}"/>
          </ac:picMkLst>
        </pc:picChg>
      </pc:sldChg>
      <pc:sldChg chg="del">
        <pc:chgData name="Jay Cao" userId="24e21172780c2dbf" providerId="LiveId" clId="{EB55EE8B-F99B-46E2-A9AD-0170EA6E8F16}" dt="2020-12-28T21:59:35.056" v="1826" actId="2696"/>
        <pc:sldMkLst>
          <pc:docMk/>
          <pc:sldMk cId="144935272" sldId="307"/>
        </pc:sldMkLst>
      </pc:sldChg>
      <pc:sldChg chg="modSp">
        <pc:chgData name="Jay Cao" userId="24e21172780c2dbf" providerId="LiveId" clId="{EB55EE8B-F99B-46E2-A9AD-0170EA6E8F16}" dt="2020-12-28T21:26:48.653" v="1486" actId="113"/>
        <pc:sldMkLst>
          <pc:docMk/>
          <pc:sldMk cId="1127577510" sldId="329"/>
        </pc:sldMkLst>
        <pc:spChg chg="mod">
          <ac:chgData name="Jay Cao" userId="24e21172780c2dbf" providerId="LiveId" clId="{EB55EE8B-F99B-46E2-A9AD-0170EA6E8F16}" dt="2020-12-28T21:26:48.653" v="1486" actId="113"/>
          <ac:spMkLst>
            <pc:docMk/>
            <pc:sldMk cId="1127577510" sldId="329"/>
            <ac:spMk id="2" creationId="{B7986522-3013-4262-BEA7-8E8EFEB9B179}"/>
          </ac:spMkLst>
        </pc:spChg>
        <pc:spChg chg="mod">
          <ac:chgData name="Jay Cao" userId="24e21172780c2dbf" providerId="LiveId" clId="{EB55EE8B-F99B-46E2-A9AD-0170EA6E8F16}" dt="2020-12-28T19:17:46.518" v="1306" actId="20577"/>
          <ac:spMkLst>
            <pc:docMk/>
            <pc:sldMk cId="1127577510" sldId="329"/>
            <ac:spMk id="3" creationId="{050C7151-25D6-41BB-BF6D-49ABBE6383FF}"/>
          </ac:spMkLst>
        </pc:spChg>
      </pc:sldChg>
      <pc:sldChg chg="modSp del">
        <pc:chgData name="Jay Cao" userId="24e21172780c2dbf" providerId="LiveId" clId="{EB55EE8B-F99B-46E2-A9AD-0170EA6E8F16}" dt="2020-12-28T21:19:18.346" v="1396" actId="2696"/>
        <pc:sldMkLst>
          <pc:docMk/>
          <pc:sldMk cId="4182965044" sldId="336"/>
        </pc:sldMkLst>
        <pc:spChg chg="mod">
          <ac:chgData name="Jay Cao" userId="24e21172780c2dbf" providerId="LiveId" clId="{EB55EE8B-F99B-46E2-A9AD-0170EA6E8F16}" dt="2020-12-28T18:54:27.882" v="1190" actId="20577"/>
          <ac:spMkLst>
            <pc:docMk/>
            <pc:sldMk cId="4182965044" sldId="336"/>
            <ac:spMk id="2" creationId="{00000000-0000-0000-0000-000000000000}"/>
          </ac:spMkLst>
        </pc:spChg>
      </pc:sldChg>
      <pc:sldChg chg="delSp modSp add">
        <pc:chgData name="Jay Cao" userId="24e21172780c2dbf" providerId="LiveId" clId="{EB55EE8B-F99B-46E2-A9AD-0170EA6E8F16}" dt="2020-12-28T18:52:55.907" v="1185" actId="20577"/>
        <pc:sldMkLst>
          <pc:docMk/>
          <pc:sldMk cId="1024810455" sldId="344"/>
        </pc:sldMkLst>
        <pc:spChg chg="mod">
          <ac:chgData name="Jay Cao" userId="24e21172780c2dbf" providerId="LiveId" clId="{EB55EE8B-F99B-46E2-A9AD-0170EA6E8F16}" dt="2020-12-28T18:52:55.907" v="1185" actId="20577"/>
          <ac:spMkLst>
            <pc:docMk/>
            <pc:sldMk cId="1024810455" sldId="344"/>
            <ac:spMk id="3" creationId="{38FC63AA-1117-4358-896D-E486DF010D1E}"/>
          </ac:spMkLst>
        </pc:spChg>
        <pc:spChg chg="del">
          <ac:chgData name="Jay Cao" userId="24e21172780c2dbf" providerId="LiveId" clId="{EB55EE8B-F99B-46E2-A9AD-0170EA6E8F16}" dt="2020-12-28T18:15:51.099" v="433" actId="478"/>
          <ac:spMkLst>
            <pc:docMk/>
            <pc:sldMk cId="1024810455" sldId="344"/>
            <ac:spMk id="7" creationId="{00000000-0000-0000-0000-000000000000}"/>
          </ac:spMkLst>
        </pc:spChg>
        <pc:spChg chg="del">
          <ac:chgData name="Jay Cao" userId="24e21172780c2dbf" providerId="LiveId" clId="{EB55EE8B-F99B-46E2-A9AD-0170EA6E8F16}" dt="2020-12-28T18:15:51.099" v="433" actId="478"/>
          <ac:spMkLst>
            <pc:docMk/>
            <pc:sldMk cId="1024810455" sldId="344"/>
            <ac:spMk id="9" creationId="{00000000-0000-0000-0000-000000000000}"/>
          </ac:spMkLst>
        </pc:spChg>
        <pc:picChg chg="del">
          <ac:chgData name="Jay Cao" userId="24e21172780c2dbf" providerId="LiveId" clId="{EB55EE8B-F99B-46E2-A9AD-0170EA6E8F16}" dt="2020-12-28T18:15:51.099" v="433" actId="478"/>
          <ac:picMkLst>
            <pc:docMk/>
            <pc:sldMk cId="1024810455" sldId="344"/>
            <ac:picMk id="11" creationId="{96C6972C-4BFD-4672-87F6-3ED256A81423}"/>
          </ac:picMkLst>
        </pc:picChg>
        <pc:cxnChg chg="del">
          <ac:chgData name="Jay Cao" userId="24e21172780c2dbf" providerId="LiveId" clId="{EB55EE8B-F99B-46E2-A9AD-0170EA6E8F16}" dt="2020-12-28T18:15:51.099" v="433" actId="478"/>
          <ac:cxnSpMkLst>
            <pc:docMk/>
            <pc:sldMk cId="1024810455" sldId="344"/>
            <ac:cxnSpMk id="5" creationId="{00000000-0000-0000-0000-000000000000}"/>
          </ac:cxnSpMkLst>
        </pc:cxnChg>
        <pc:cxnChg chg="del">
          <ac:chgData name="Jay Cao" userId="24e21172780c2dbf" providerId="LiveId" clId="{EB55EE8B-F99B-46E2-A9AD-0170EA6E8F16}" dt="2020-12-28T18:15:51.099" v="433" actId="478"/>
          <ac:cxnSpMkLst>
            <pc:docMk/>
            <pc:sldMk cId="1024810455" sldId="344"/>
            <ac:cxnSpMk id="13" creationId="{00000000-0000-0000-0000-000000000000}"/>
          </ac:cxnSpMkLst>
        </pc:cxnChg>
      </pc:sldChg>
      <pc:sldChg chg="modSp add">
        <pc:chgData name="Jay Cao" userId="24e21172780c2dbf" providerId="LiveId" clId="{EB55EE8B-F99B-46E2-A9AD-0170EA6E8F16}" dt="2020-12-28T22:05:16.890" v="1886" actId="20577"/>
        <pc:sldMkLst>
          <pc:docMk/>
          <pc:sldMk cId="52840374" sldId="345"/>
        </pc:sldMkLst>
        <pc:spChg chg="mod">
          <ac:chgData name="Jay Cao" userId="24e21172780c2dbf" providerId="LiveId" clId="{EB55EE8B-F99B-46E2-A9AD-0170EA6E8F16}" dt="2020-12-28T22:05:16.890" v="1886" actId="20577"/>
          <ac:spMkLst>
            <pc:docMk/>
            <pc:sldMk cId="52840374" sldId="345"/>
            <ac:spMk id="3" creationId="{00000000-0000-0000-0000-000000000000}"/>
          </ac:spMkLst>
        </pc:spChg>
      </pc:sldChg>
      <pc:sldChg chg="modSp add ord">
        <pc:chgData name="Jay Cao" userId="24e21172780c2dbf" providerId="LiveId" clId="{EB55EE8B-F99B-46E2-A9AD-0170EA6E8F16}" dt="2020-12-28T22:01:08.962" v="1833"/>
        <pc:sldMkLst>
          <pc:docMk/>
          <pc:sldMk cId="850675588" sldId="346"/>
        </pc:sldMkLst>
        <pc:spChg chg="mod">
          <ac:chgData name="Jay Cao" userId="24e21172780c2dbf" providerId="LiveId" clId="{EB55EE8B-F99B-46E2-A9AD-0170EA6E8F16}" dt="2020-12-28T21:57:15.740" v="1767" actId="6549"/>
          <ac:spMkLst>
            <pc:docMk/>
            <pc:sldMk cId="850675588" sldId="346"/>
            <ac:spMk id="2" creationId="{00000000-0000-0000-0000-000000000000}"/>
          </ac:spMkLst>
        </pc:spChg>
        <pc:spChg chg="mod">
          <ac:chgData name="Jay Cao" userId="24e21172780c2dbf" providerId="LiveId" clId="{EB55EE8B-F99B-46E2-A9AD-0170EA6E8F16}" dt="2020-12-28T22:01:08.962" v="1833"/>
          <ac:spMkLst>
            <pc:docMk/>
            <pc:sldMk cId="850675588" sldId="346"/>
            <ac:spMk id="3" creationId="{00000000-0000-0000-0000-000000000000}"/>
          </ac:spMkLst>
        </pc:spChg>
      </pc:sldChg>
      <pc:sldChg chg="addSp delSp modSp add">
        <pc:chgData name="Jay Cao" userId="24e21172780c2dbf" providerId="LiveId" clId="{EB55EE8B-F99B-46E2-A9AD-0170EA6E8F16}" dt="2020-12-28T21:54:38.016" v="1766" actId="1076"/>
        <pc:sldMkLst>
          <pc:docMk/>
          <pc:sldMk cId="3843470001" sldId="347"/>
        </pc:sldMkLst>
        <pc:spChg chg="mod">
          <ac:chgData name="Jay Cao" userId="24e21172780c2dbf" providerId="LiveId" clId="{EB55EE8B-F99B-46E2-A9AD-0170EA6E8F16}" dt="2020-12-28T21:47:03.624" v="1755" actId="20577"/>
          <ac:spMkLst>
            <pc:docMk/>
            <pc:sldMk cId="3843470001" sldId="347"/>
            <ac:spMk id="2" creationId="{67ACAA8A-12A1-4FD8-A154-A3D89A6DAB95}"/>
          </ac:spMkLst>
        </pc:spChg>
        <pc:spChg chg="del">
          <ac:chgData name="Jay Cao" userId="24e21172780c2dbf" providerId="LiveId" clId="{EB55EE8B-F99B-46E2-A9AD-0170EA6E8F16}" dt="2020-12-28T21:53:50.379" v="1756" actId="478"/>
          <ac:spMkLst>
            <pc:docMk/>
            <pc:sldMk cId="3843470001" sldId="347"/>
            <ac:spMk id="3" creationId="{B3BD39BE-9913-4CD8-B406-A20DF3F4132F}"/>
          </ac:spMkLst>
        </pc:spChg>
        <pc:picChg chg="add mod">
          <ac:chgData name="Jay Cao" userId="24e21172780c2dbf" providerId="LiveId" clId="{EB55EE8B-F99B-46E2-A9AD-0170EA6E8F16}" dt="2020-12-28T21:54:38.016" v="1766" actId="1076"/>
          <ac:picMkLst>
            <pc:docMk/>
            <pc:sldMk cId="3843470001" sldId="347"/>
            <ac:picMk id="4" creationId="{96E844BC-E251-4370-B006-ED8A9BB7B803}"/>
          </ac:picMkLst>
        </pc:picChg>
      </pc:sldChg>
      <pc:sldChg chg="modSp add ord">
        <pc:chgData name="Jay Cao" userId="24e21172780c2dbf" providerId="LiveId" clId="{EB55EE8B-F99B-46E2-A9AD-0170EA6E8F16}" dt="2020-12-28T22:02:25.949" v="1837" actId="6549"/>
        <pc:sldMkLst>
          <pc:docMk/>
          <pc:sldMk cId="3385576439" sldId="348"/>
        </pc:sldMkLst>
        <pc:spChg chg="mod">
          <ac:chgData name="Jay Cao" userId="24e21172780c2dbf" providerId="LiveId" clId="{EB55EE8B-F99B-46E2-A9AD-0170EA6E8F16}" dt="2020-12-28T22:02:25.949" v="1837" actId="6549"/>
          <ac:spMkLst>
            <pc:docMk/>
            <pc:sldMk cId="3385576439" sldId="348"/>
            <ac:spMk id="3" creationId="{00000000-0000-0000-0000-000000000000}"/>
          </ac:spMkLst>
        </pc:spChg>
      </pc:sldChg>
    </pc:docChg>
  </pc:docChgLst>
  <pc:docChgLst>
    <pc:chgData name="Jay Cao" userId="24e21172780c2dbf" providerId="LiveId" clId="{D49F36B8-B0A8-4276-A422-B8773EAD8204}"/>
    <pc:docChg chg="custSel modSld">
      <pc:chgData name="Jay Cao" userId="24e21172780c2dbf" providerId="LiveId" clId="{D49F36B8-B0A8-4276-A422-B8773EAD8204}" dt="2019-10-01T15:20:28.538" v="34" actId="207"/>
      <pc:docMkLst>
        <pc:docMk/>
      </pc:docMkLst>
      <pc:sldChg chg="modSp">
        <pc:chgData name="Jay Cao" userId="24e21172780c2dbf" providerId="LiveId" clId="{D49F36B8-B0A8-4276-A422-B8773EAD8204}" dt="2019-09-24T21:01:06.178" v="0" actId="207"/>
        <pc:sldMkLst>
          <pc:docMk/>
          <pc:sldMk cId="222970591" sldId="263"/>
        </pc:sldMkLst>
        <pc:spChg chg="mod">
          <ac:chgData name="Jay Cao" userId="24e21172780c2dbf" providerId="LiveId" clId="{D49F36B8-B0A8-4276-A422-B8773EAD8204}" dt="2019-09-24T21:01:06.178" v="0" actId="207"/>
          <ac:spMkLst>
            <pc:docMk/>
            <pc:sldMk cId="222970591" sldId="263"/>
            <ac:spMk id="5" creationId="{00000000-0000-0000-0000-000000000000}"/>
          </ac:spMkLst>
        </pc:spChg>
      </pc:sldChg>
      <pc:sldChg chg="modSp">
        <pc:chgData name="Jay Cao" userId="24e21172780c2dbf" providerId="LiveId" clId="{D49F36B8-B0A8-4276-A422-B8773EAD8204}" dt="2019-09-24T21:03:53.257" v="31"/>
        <pc:sldMkLst>
          <pc:docMk/>
          <pc:sldMk cId="939559567" sldId="295"/>
        </pc:sldMkLst>
        <pc:spChg chg="mod">
          <ac:chgData name="Jay Cao" userId="24e21172780c2dbf" providerId="LiveId" clId="{D49F36B8-B0A8-4276-A422-B8773EAD8204}" dt="2019-09-24T21:03:53.257" v="31"/>
          <ac:spMkLst>
            <pc:docMk/>
            <pc:sldMk cId="939559567" sldId="295"/>
            <ac:spMk id="3" creationId="{00000000-0000-0000-0000-000000000000}"/>
          </ac:spMkLst>
        </pc:spChg>
      </pc:sldChg>
      <pc:sldChg chg="modSp">
        <pc:chgData name="Jay Cao" userId="24e21172780c2dbf" providerId="LiveId" clId="{D49F36B8-B0A8-4276-A422-B8773EAD8204}" dt="2019-10-01T15:20:28.538" v="34" actId="207"/>
        <pc:sldMkLst>
          <pc:docMk/>
          <pc:sldMk cId="1359506617" sldId="304"/>
        </pc:sldMkLst>
        <pc:spChg chg="mod">
          <ac:chgData name="Jay Cao" userId="24e21172780c2dbf" providerId="LiveId" clId="{D49F36B8-B0A8-4276-A422-B8773EAD8204}" dt="2019-10-01T15:20:28.538" v="34" actId="207"/>
          <ac:spMkLst>
            <pc:docMk/>
            <pc:sldMk cId="1359506617" sldId="304"/>
            <ac:spMk id="3" creationId="{00000000-0000-0000-0000-000000000000}"/>
          </ac:spMkLst>
        </pc:spChg>
      </pc:sldChg>
    </pc:docChg>
  </pc:docChgLst>
  <pc:docChgLst>
    <pc:chgData name="Jay Cao" userId="24e21172780c2dbf" providerId="LiveId" clId="{C5FE4D5D-80C8-4C1C-A5F6-8DB16A574B70}"/>
    <pc:docChg chg="undo custSel addSld delSld modSld">
      <pc:chgData name="Jay Cao" userId="24e21172780c2dbf" providerId="LiveId" clId="{C5FE4D5D-80C8-4C1C-A5F6-8DB16A574B70}" dt="2019-11-04T17:32:53.893" v="680" actId="5793"/>
      <pc:docMkLst>
        <pc:docMk/>
      </pc:docMkLst>
      <pc:sldChg chg="modSp">
        <pc:chgData name="Jay Cao" userId="24e21172780c2dbf" providerId="LiveId" clId="{C5FE4D5D-80C8-4C1C-A5F6-8DB16A574B70}" dt="2019-11-04T15:05:37.065" v="80" actId="20577"/>
        <pc:sldMkLst>
          <pc:docMk/>
          <pc:sldMk cId="222970591" sldId="263"/>
        </pc:sldMkLst>
        <pc:spChg chg="mod">
          <ac:chgData name="Jay Cao" userId="24e21172780c2dbf" providerId="LiveId" clId="{C5FE4D5D-80C8-4C1C-A5F6-8DB16A574B70}" dt="2019-11-04T15:05:37.065" v="80" actId="20577"/>
          <ac:spMkLst>
            <pc:docMk/>
            <pc:sldMk cId="222970591" sldId="263"/>
            <ac:spMk id="5" creationId="{00000000-0000-0000-0000-000000000000}"/>
          </ac:spMkLst>
        </pc:spChg>
      </pc:sldChg>
      <pc:sldChg chg="addSp modSp">
        <pc:chgData name="Jay Cao" userId="24e21172780c2dbf" providerId="LiveId" clId="{C5FE4D5D-80C8-4C1C-A5F6-8DB16A574B70}" dt="2019-11-04T15:14:01.973" v="191" actId="1038"/>
        <pc:sldMkLst>
          <pc:docMk/>
          <pc:sldMk cId="616973661" sldId="278"/>
        </pc:sldMkLst>
        <pc:spChg chg="mod">
          <ac:chgData name="Jay Cao" userId="24e21172780c2dbf" providerId="LiveId" clId="{C5FE4D5D-80C8-4C1C-A5F6-8DB16A574B70}" dt="2019-11-04T15:08:46.163" v="90" actId="20577"/>
          <ac:spMkLst>
            <pc:docMk/>
            <pc:sldMk cId="616973661" sldId="278"/>
            <ac:spMk id="4" creationId="{8DA3BB94-2322-4E7B-B91E-BD8E44E9D06C}"/>
          </ac:spMkLst>
        </pc:spChg>
        <pc:spChg chg="add mod">
          <ac:chgData name="Jay Cao" userId="24e21172780c2dbf" providerId="LiveId" clId="{C5FE4D5D-80C8-4C1C-A5F6-8DB16A574B70}" dt="2019-11-04T15:14:01.973" v="191" actId="1038"/>
          <ac:spMkLst>
            <pc:docMk/>
            <pc:sldMk cId="616973661" sldId="278"/>
            <ac:spMk id="5" creationId="{A70C7D6D-5072-4611-BE6B-6B16FF74821D}"/>
          </ac:spMkLst>
        </pc:spChg>
      </pc:sldChg>
      <pc:sldChg chg="modSp">
        <pc:chgData name="Jay Cao" userId="24e21172780c2dbf" providerId="LiveId" clId="{C5FE4D5D-80C8-4C1C-A5F6-8DB16A574B70}" dt="2019-11-04T15:38:04.756" v="378" actId="20577"/>
        <pc:sldMkLst>
          <pc:docMk/>
          <pc:sldMk cId="160250574" sldId="291"/>
        </pc:sldMkLst>
        <pc:spChg chg="mod">
          <ac:chgData name="Jay Cao" userId="24e21172780c2dbf" providerId="LiveId" clId="{C5FE4D5D-80C8-4C1C-A5F6-8DB16A574B70}" dt="2019-11-04T15:38:04.756" v="378" actId="20577"/>
          <ac:spMkLst>
            <pc:docMk/>
            <pc:sldMk cId="160250574" sldId="291"/>
            <ac:spMk id="2" creationId="{00000000-0000-0000-0000-000000000000}"/>
          </ac:spMkLst>
        </pc:spChg>
        <pc:spChg chg="mod">
          <ac:chgData name="Jay Cao" userId="24e21172780c2dbf" providerId="LiveId" clId="{C5FE4D5D-80C8-4C1C-A5F6-8DB16A574B70}" dt="2019-11-04T15:16:38.019" v="238" actId="20577"/>
          <ac:spMkLst>
            <pc:docMk/>
            <pc:sldMk cId="160250574" sldId="291"/>
            <ac:spMk id="3" creationId="{00000000-0000-0000-0000-000000000000}"/>
          </ac:spMkLst>
        </pc:spChg>
      </pc:sldChg>
      <pc:sldChg chg="addSp delSp modSp">
        <pc:chgData name="Jay Cao" userId="24e21172780c2dbf" providerId="LiveId" clId="{C5FE4D5D-80C8-4C1C-A5F6-8DB16A574B70}" dt="2019-11-04T15:44:37.271" v="394" actId="478"/>
        <pc:sldMkLst>
          <pc:docMk/>
          <pc:sldMk cId="4217946773" sldId="297"/>
        </pc:sldMkLst>
        <pc:graphicFrameChg chg="modGraphic">
          <ac:chgData name="Jay Cao" userId="24e21172780c2dbf" providerId="LiveId" clId="{C5FE4D5D-80C8-4C1C-A5F6-8DB16A574B70}" dt="2019-11-04T15:36:39.990" v="361" actId="20577"/>
          <ac:graphicFrameMkLst>
            <pc:docMk/>
            <pc:sldMk cId="4217946773" sldId="297"/>
            <ac:graphicFrameMk id="3" creationId="{00000000-0000-0000-0000-000000000000}"/>
          </ac:graphicFrameMkLst>
        </pc:graphicFrameChg>
        <pc:cxnChg chg="add del mod">
          <ac:chgData name="Jay Cao" userId="24e21172780c2dbf" providerId="LiveId" clId="{C5FE4D5D-80C8-4C1C-A5F6-8DB16A574B70}" dt="2019-11-04T15:44:34.874" v="393" actId="478"/>
          <ac:cxnSpMkLst>
            <pc:docMk/>
            <pc:sldMk cId="4217946773" sldId="297"/>
            <ac:cxnSpMk id="5" creationId="{BE297277-F509-4B86-951E-D1C17215FF77}"/>
          </ac:cxnSpMkLst>
        </pc:cxnChg>
        <pc:cxnChg chg="add del mod">
          <ac:chgData name="Jay Cao" userId="24e21172780c2dbf" providerId="LiveId" clId="{C5FE4D5D-80C8-4C1C-A5F6-8DB16A574B70}" dt="2019-11-04T15:44:37.271" v="394" actId="478"/>
          <ac:cxnSpMkLst>
            <pc:docMk/>
            <pc:sldMk cId="4217946773" sldId="297"/>
            <ac:cxnSpMk id="9" creationId="{8970A0ED-3005-4CD9-913B-985A6A848DBF}"/>
          </ac:cxnSpMkLst>
        </pc:cxnChg>
      </pc:sldChg>
      <pc:sldChg chg="modSp">
        <pc:chgData name="Jay Cao" userId="24e21172780c2dbf" providerId="LiveId" clId="{C5FE4D5D-80C8-4C1C-A5F6-8DB16A574B70}" dt="2019-11-01T18:34:46.946" v="0" actId="6549"/>
        <pc:sldMkLst>
          <pc:docMk/>
          <pc:sldMk cId="4176356374" sldId="309"/>
        </pc:sldMkLst>
        <pc:spChg chg="mod">
          <ac:chgData name="Jay Cao" userId="24e21172780c2dbf" providerId="LiveId" clId="{C5FE4D5D-80C8-4C1C-A5F6-8DB16A574B70}" dt="2019-11-01T18:34:46.946" v="0" actId="6549"/>
          <ac:spMkLst>
            <pc:docMk/>
            <pc:sldMk cId="4176356374" sldId="309"/>
            <ac:spMk id="3" creationId="{00000000-0000-0000-0000-000000000000}"/>
          </ac:spMkLst>
        </pc:spChg>
      </pc:sldChg>
      <pc:sldChg chg="delSp modSp">
        <pc:chgData name="Jay Cao" userId="24e21172780c2dbf" providerId="LiveId" clId="{C5FE4D5D-80C8-4C1C-A5F6-8DB16A574B70}" dt="2019-11-01T19:46:06.508" v="56" actId="6549"/>
        <pc:sldMkLst>
          <pc:docMk/>
          <pc:sldMk cId="2855024186" sldId="313"/>
        </pc:sldMkLst>
        <pc:spChg chg="mod">
          <ac:chgData name="Jay Cao" userId="24e21172780c2dbf" providerId="LiveId" clId="{C5FE4D5D-80C8-4C1C-A5F6-8DB16A574B70}" dt="2019-11-01T18:37:12.868" v="47" actId="20577"/>
          <ac:spMkLst>
            <pc:docMk/>
            <pc:sldMk cId="2855024186" sldId="313"/>
            <ac:spMk id="3" creationId="{00000000-0000-0000-0000-000000000000}"/>
          </ac:spMkLst>
        </pc:spChg>
        <pc:spChg chg="del">
          <ac:chgData name="Jay Cao" userId="24e21172780c2dbf" providerId="LiveId" clId="{C5FE4D5D-80C8-4C1C-A5F6-8DB16A574B70}" dt="2019-11-01T18:36:28.734" v="27" actId="478"/>
          <ac:spMkLst>
            <pc:docMk/>
            <pc:sldMk cId="2855024186" sldId="313"/>
            <ac:spMk id="4" creationId="{00000000-0000-0000-0000-000000000000}"/>
          </ac:spMkLst>
        </pc:spChg>
        <pc:spChg chg="del">
          <ac:chgData name="Jay Cao" userId="24e21172780c2dbf" providerId="LiveId" clId="{C5FE4D5D-80C8-4C1C-A5F6-8DB16A574B70}" dt="2019-11-01T18:36:25.626" v="26" actId="478"/>
          <ac:spMkLst>
            <pc:docMk/>
            <pc:sldMk cId="2855024186" sldId="313"/>
            <ac:spMk id="5" creationId="{00000000-0000-0000-0000-000000000000}"/>
          </ac:spMkLst>
        </pc:spChg>
        <pc:spChg chg="del">
          <ac:chgData name="Jay Cao" userId="24e21172780c2dbf" providerId="LiveId" clId="{C5FE4D5D-80C8-4C1C-A5F6-8DB16A574B70}" dt="2019-11-01T18:36:31.514" v="28" actId="478"/>
          <ac:spMkLst>
            <pc:docMk/>
            <pc:sldMk cId="2855024186" sldId="313"/>
            <ac:spMk id="10" creationId="{00000000-0000-0000-0000-000000000000}"/>
          </ac:spMkLst>
        </pc:spChg>
        <pc:spChg chg="mod">
          <ac:chgData name="Jay Cao" userId="24e21172780c2dbf" providerId="LiveId" clId="{C5FE4D5D-80C8-4C1C-A5F6-8DB16A574B70}" dt="2019-11-01T19:46:06.508" v="56" actId="6549"/>
          <ac:spMkLst>
            <pc:docMk/>
            <pc:sldMk cId="2855024186" sldId="313"/>
            <ac:spMk id="11" creationId="{116C3521-D943-44B3-A3CD-E9BD9D31B3A6}"/>
          </ac:spMkLst>
        </pc:spChg>
      </pc:sldChg>
      <pc:sldChg chg="modSp">
        <pc:chgData name="Jay Cao" userId="24e21172780c2dbf" providerId="LiveId" clId="{C5FE4D5D-80C8-4C1C-A5F6-8DB16A574B70}" dt="2019-11-01T18:37:30.790" v="51" actId="20577"/>
        <pc:sldMkLst>
          <pc:docMk/>
          <pc:sldMk cId="241107658" sldId="315"/>
        </pc:sldMkLst>
        <pc:spChg chg="mod">
          <ac:chgData name="Jay Cao" userId="24e21172780c2dbf" providerId="LiveId" clId="{C5FE4D5D-80C8-4C1C-A5F6-8DB16A574B70}" dt="2019-11-01T18:37:30.790" v="51" actId="20577"/>
          <ac:spMkLst>
            <pc:docMk/>
            <pc:sldMk cId="241107658" sldId="315"/>
            <ac:spMk id="3" creationId="{00000000-0000-0000-0000-000000000000}"/>
          </ac:spMkLst>
        </pc:spChg>
      </pc:sldChg>
      <pc:sldChg chg="modSp">
        <pc:chgData name="Jay Cao" userId="24e21172780c2dbf" providerId="LiveId" clId="{C5FE4D5D-80C8-4C1C-A5F6-8DB16A574B70}" dt="2019-11-04T16:00:00.434" v="517"/>
        <pc:sldMkLst>
          <pc:docMk/>
          <pc:sldMk cId="2523934574" sldId="327"/>
        </pc:sldMkLst>
        <pc:graphicFrameChg chg="mod modGraphic">
          <ac:chgData name="Jay Cao" userId="24e21172780c2dbf" providerId="LiveId" clId="{C5FE4D5D-80C8-4C1C-A5F6-8DB16A574B70}" dt="2019-11-04T16:00:00.434" v="517"/>
          <ac:graphicFrameMkLst>
            <pc:docMk/>
            <pc:sldMk cId="2523934574" sldId="327"/>
            <ac:graphicFrameMk id="6" creationId="{2F1BFA49-E26A-45BF-B0C3-BF8B8D347535}"/>
          </ac:graphicFrameMkLst>
        </pc:graphicFrameChg>
      </pc:sldChg>
      <pc:sldChg chg="modSp">
        <pc:chgData name="Jay Cao" userId="24e21172780c2dbf" providerId="LiveId" clId="{C5FE4D5D-80C8-4C1C-A5F6-8DB16A574B70}" dt="2019-11-01T19:58:37.578" v="63" actId="20577"/>
        <pc:sldMkLst>
          <pc:docMk/>
          <pc:sldMk cId="528747015" sldId="328"/>
        </pc:sldMkLst>
        <pc:spChg chg="mod">
          <ac:chgData name="Jay Cao" userId="24e21172780c2dbf" providerId="LiveId" clId="{C5FE4D5D-80C8-4C1C-A5F6-8DB16A574B70}" dt="2019-11-01T19:58:37.578" v="63" actId="20577"/>
          <ac:spMkLst>
            <pc:docMk/>
            <pc:sldMk cId="528747015" sldId="328"/>
            <ac:spMk id="3" creationId="{4158AF7E-2FCF-4498-8E6C-160C2778FF82}"/>
          </ac:spMkLst>
        </pc:spChg>
      </pc:sldChg>
      <pc:sldChg chg="modSp add">
        <pc:chgData name="Jay Cao" userId="24e21172780c2dbf" providerId="LiveId" clId="{C5FE4D5D-80C8-4C1C-A5F6-8DB16A574B70}" dt="2019-11-04T15:34:07.862" v="335" actId="20577"/>
        <pc:sldMkLst>
          <pc:docMk/>
          <pc:sldMk cId="1127577510" sldId="329"/>
        </pc:sldMkLst>
        <pc:spChg chg="mod">
          <ac:chgData name="Jay Cao" userId="24e21172780c2dbf" providerId="LiveId" clId="{C5FE4D5D-80C8-4C1C-A5F6-8DB16A574B70}" dt="2019-11-04T15:34:07.862" v="335" actId="20577"/>
          <ac:spMkLst>
            <pc:docMk/>
            <pc:sldMk cId="1127577510" sldId="329"/>
            <ac:spMk id="2" creationId="{B7986522-3013-4262-BEA7-8E8EFEB9B179}"/>
          </ac:spMkLst>
        </pc:spChg>
        <pc:spChg chg="mod">
          <ac:chgData name="Jay Cao" userId="24e21172780c2dbf" providerId="LiveId" clId="{C5FE4D5D-80C8-4C1C-A5F6-8DB16A574B70}" dt="2019-11-04T15:32:56.414" v="330" actId="5793"/>
          <ac:spMkLst>
            <pc:docMk/>
            <pc:sldMk cId="1127577510" sldId="329"/>
            <ac:spMk id="3" creationId="{050C7151-25D6-41BB-BF6D-49ABBE6383FF}"/>
          </ac:spMkLst>
        </pc:spChg>
      </pc:sldChg>
      <pc:sldChg chg="add">
        <pc:chgData name="Jay Cao" userId="24e21172780c2dbf" providerId="LiveId" clId="{C5FE4D5D-80C8-4C1C-A5F6-8DB16A574B70}" dt="2019-11-04T15:44:31.923" v="392"/>
        <pc:sldMkLst>
          <pc:docMk/>
          <pc:sldMk cId="1542649931" sldId="330"/>
        </pc:sldMkLst>
      </pc:sldChg>
      <pc:sldChg chg="addSp delSp modSp add">
        <pc:chgData name="Jay Cao" userId="24e21172780c2dbf" providerId="LiveId" clId="{C5FE4D5D-80C8-4C1C-A5F6-8DB16A574B70}" dt="2019-11-04T16:00:23.737" v="525" actId="14100"/>
        <pc:sldMkLst>
          <pc:docMk/>
          <pc:sldMk cId="26138507" sldId="331"/>
        </pc:sldMkLst>
        <pc:spChg chg="add del mod">
          <ac:chgData name="Jay Cao" userId="24e21172780c2dbf" providerId="LiveId" clId="{C5FE4D5D-80C8-4C1C-A5F6-8DB16A574B70}" dt="2019-11-04T15:45:14.017" v="397" actId="11529"/>
          <ac:spMkLst>
            <pc:docMk/>
            <pc:sldMk cId="26138507" sldId="331"/>
            <ac:spMk id="3" creationId="{C6740145-E85C-45BC-A7B9-CCE374EA9E4B}"/>
          </ac:spMkLst>
        </pc:spChg>
        <pc:spChg chg="mod">
          <ac:chgData name="Jay Cao" userId="24e21172780c2dbf" providerId="LiveId" clId="{C5FE4D5D-80C8-4C1C-A5F6-8DB16A574B70}" dt="2019-11-04T15:48:56.588" v="452" actId="1076"/>
          <ac:spMkLst>
            <pc:docMk/>
            <pc:sldMk cId="26138507" sldId="331"/>
            <ac:spMk id="4" creationId="{49119975-4098-4F47-BC47-A7943E8582A4}"/>
          </ac:spMkLst>
        </pc:spChg>
        <pc:spChg chg="add del mod">
          <ac:chgData name="Jay Cao" userId="24e21172780c2dbf" providerId="LiveId" clId="{C5FE4D5D-80C8-4C1C-A5F6-8DB16A574B70}" dt="2019-11-04T15:48:53.170" v="450" actId="478"/>
          <ac:spMkLst>
            <pc:docMk/>
            <pc:sldMk cId="26138507" sldId="331"/>
            <ac:spMk id="5" creationId="{1DB61E91-1ECD-44CF-9A54-979C07153AC8}"/>
          </ac:spMkLst>
        </pc:spChg>
        <pc:spChg chg="add del mod">
          <ac:chgData name="Jay Cao" userId="24e21172780c2dbf" providerId="LiveId" clId="{C5FE4D5D-80C8-4C1C-A5F6-8DB16A574B70}" dt="2019-11-04T15:46:34.251" v="423" actId="478"/>
          <ac:spMkLst>
            <pc:docMk/>
            <pc:sldMk cId="26138507" sldId="331"/>
            <ac:spMk id="7" creationId="{1789EDC9-DF10-455F-8004-149281770E82}"/>
          </ac:spMkLst>
        </pc:spChg>
        <pc:spChg chg="add del mod">
          <ac:chgData name="Jay Cao" userId="24e21172780c2dbf" providerId="LiveId" clId="{C5FE4D5D-80C8-4C1C-A5F6-8DB16A574B70}" dt="2019-11-04T15:49:36.917" v="467" actId="478"/>
          <ac:spMkLst>
            <pc:docMk/>
            <pc:sldMk cId="26138507" sldId="331"/>
            <ac:spMk id="8" creationId="{4427AA3C-9D57-4DD5-BDAF-F75A28CF6912}"/>
          </ac:spMkLst>
        </pc:spChg>
        <pc:spChg chg="add del mod">
          <ac:chgData name="Jay Cao" userId="24e21172780c2dbf" providerId="LiveId" clId="{C5FE4D5D-80C8-4C1C-A5F6-8DB16A574B70}" dt="2019-11-04T15:49:23.721" v="458" actId="478"/>
          <ac:spMkLst>
            <pc:docMk/>
            <pc:sldMk cId="26138507" sldId="331"/>
            <ac:spMk id="9" creationId="{702509F4-A3C0-4876-A77D-5878DE7C1E89}"/>
          </ac:spMkLst>
        </pc:spChg>
        <pc:spChg chg="add mod">
          <ac:chgData name="Jay Cao" userId="24e21172780c2dbf" providerId="LiveId" clId="{C5FE4D5D-80C8-4C1C-A5F6-8DB16A574B70}" dt="2019-11-04T15:49:20.640" v="457" actId="1035"/>
          <ac:spMkLst>
            <pc:docMk/>
            <pc:sldMk cId="26138507" sldId="331"/>
            <ac:spMk id="10" creationId="{40E4B0E6-B322-4B66-9426-3A0348DE9CE3}"/>
          </ac:spMkLst>
        </pc:spChg>
        <pc:spChg chg="add mod">
          <ac:chgData name="Jay Cao" userId="24e21172780c2dbf" providerId="LiveId" clId="{C5FE4D5D-80C8-4C1C-A5F6-8DB16A574B70}" dt="2019-11-04T16:00:23.737" v="525" actId="14100"/>
          <ac:spMkLst>
            <pc:docMk/>
            <pc:sldMk cId="26138507" sldId="331"/>
            <ac:spMk id="11" creationId="{E6A727EA-BC68-4B12-AD16-D7E340DF492C}"/>
          </ac:spMkLst>
        </pc:spChg>
        <pc:spChg chg="add mod">
          <ac:chgData name="Jay Cao" userId="24e21172780c2dbf" providerId="LiveId" clId="{C5FE4D5D-80C8-4C1C-A5F6-8DB16A574B70}" dt="2019-11-04T15:50:51.119" v="487" actId="1037"/>
          <ac:spMkLst>
            <pc:docMk/>
            <pc:sldMk cId="26138507" sldId="331"/>
            <ac:spMk id="12" creationId="{DBB9F2E0-A12E-4E0D-9373-96DDA36C1348}"/>
          </ac:spMkLst>
        </pc:spChg>
        <pc:graphicFrameChg chg="mod">
          <ac:chgData name="Jay Cao" userId="24e21172780c2dbf" providerId="LiveId" clId="{C5FE4D5D-80C8-4C1C-A5F6-8DB16A574B70}" dt="2019-11-04T16:00:12.271" v="523"/>
          <ac:graphicFrameMkLst>
            <pc:docMk/>
            <pc:sldMk cId="26138507" sldId="331"/>
            <ac:graphicFrameMk id="6" creationId="{2F1BFA49-E26A-45BF-B0C3-BF8B8D347535}"/>
          </ac:graphicFrameMkLst>
        </pc:graphicFrameChg>
      </pc:sldChg>
      <pc:sldChg chg="addSp delSp modSp add del">
        <pc:chgData name="Jay Cao" userId="24e21172780c2dbf" providerId="LiveId" clId="{C5FE4D5D-80C8-4C1C-A5F6-8DB16A574B70}" dt="2019-11-04T15:49:48.744" v="470" actId="2696"/>
        <pc:sldMkLst>
          <pc:docMk/>
          <pc:sldMk cId="943684296" sldId="332"/>
        </pc:sldMkLst>
        <pc:spChg chg="add del mod">
          <ac:chgData name="Jay Cao" userId="24e21172780c2dbf" providerId="LiveId" clId="{C5FE4D5D-80C8-4C1C-A5F6-8DB16A574B70}" dt="2019-11-04T15:48:04.497" v="443" actId="478"/>
          <ac:spMkLst>
            <pc:docMk/>
            <pc:sldMk cId="943684296" sldId="332"/>
            <ac:spMk id="10" creationId="{8D5C9D34-B42E-44C4-A12F-4FE3DBA9045B}"/>
          </ac:spMkLst>
        </pc:spChg>
      </pc:sldChg>
      <pc:sldChg chg="addSp modSp add">
        <pc:chgData name="Jay Cao" userId="24e21172780c2dbf" providerId="LiveId" clId="{C5FE4D5D-80C8-4C1C-A5F6-8DB16A574B70}" dt="2019-11-04T16:07:00.517" v="537" actId="1035"/>
        <pc:sldMkLst>
          <pc:docMk/>
          <pc:sldMk cId="4235187763" sldId="332"/>
        </pc:sldMkLst>
        <pc:spChg chg="add mod">
          <ac:chgData name="Jay Cao" userId="24e21172780c2dbf" providerId="LiveId" clId="{C5FE4D5D-80C8-4C1C-A5F6-8DB16A574B70}" dt="2019-11-04T16:07:00.517" v="537" actId="1035"/>
          <ac:spMkLst>
            <pc:docMk/>
            <pc:sldMk cId="4235187763" sldId="332"/>
            <ac:spMk id="8" creationId="{3CA43414-ADCC-4A56-A7AD-772586938AB1}"/>
          </ac:spMkLst>
        </pc:spChg>
        <pc:spChg chg="mod">
          <ac:chgData name="Jay Cao" userId="24e21172780c2dbf" providerId="LiveId" clId="{C5FE4D5D-80C8-4C1C-A5F6-8DB16A574B70}" dt="2019-11-04T15:50:21.548" v="475" actId="1076"/>
          <ac:spMkLst>
            <pc:docMk/>
            <pc:sldMk cId="4235187763" sldId="332"/>
            <ac:spMk id="10" creationId="{40E4B0E6-B322-4B66-9426-3A0348DE9CE3}"/>
          </ac:spMkLst>
        </pc:spChg>
        <pc:spChg chg="mod">
          <ac:chgData name="Jay Cao" userId="24e21172780c2dbf" providerId="LiveId" clId="{C5FE4D5D-80C8-4C1C-A5F6-8DB16A574B70}" dt="2019-11-04T16:00:42.826" v="533" actId="14100"/>
          <ac:spMkLst>
            <pc:docMk/>
            <pc:sldMk cId="4235187763" sldId="332"/>
            <ac:spMk id="11" creationId="{E6A727EA-BC68-4B12-AD16-D7E340DF492C}"/>
          </ac:spMkLst>
        </pc:spChg>
        <pc:graphicFrameChg chg="mod">
          <ac:chgData name="Jay Cao" userId="24e21172780c2dbf" providerId="LiveId" clId="{C5FE4D5D-80C8-4C1C-A5F6-8DB16A574B70}" dt="2019-11-04T16:00:34.276" v="531"/>
          <ac:graphicFrameMkLst>
            <pc:docMk/>
            <pc:sldMk cId="4235187763" sldId="332"/>
            <ac:graphicFrameMk id="6" creationId="{2F1BFA49-E26A-45BF-B0C3-BF8B8D347535}"/>
          </ac:graphicFrameMkLst>
        </pc:graphicFrameChg>
      </pc:sldChg>
      <pc:sldChg chg="addSp delSp modSp add">
        <pc:chgData name="Jay Cao" userId="24e21172780c2dbf" providerId="LiveId" clId="{C5FE4D5D-80C8-4C1C-A5F6-8DB16A574B70}" dt="2019-11-04T17:32:37.152" v="660" actId="6549"/>
        <pc:sldMkLst>
          <pc:docMk/>
          <pc:sldMk cId="3565913156" sldId="333"/>
        </pc:sldMkLst>
        <pc:spChg chg="mod">
          <ac:chgData name="Jay Cao" userId="24e21172780c2dbf" providerId="LiveId" clId="{C5FE4D5D-80C8-4C1C-A5F6-8DB16A574B70}" dt="2019-11-04T17:23:58.446" v="546" actId="20577"/>
          <ac:spMkLst>
            <pc:docMk/>
            <pc:sldMk cId="3565913156" sldId="333"/>
            <ac:spMk id="2" creationId="{00000000-0000-0000-0000-000000000000}"/>
          </ac:spMkLst>
        </pc:spChg>
        <pc:spChg chg="del">
          <ac:chgData name="Jay Cao" userId="24e21172780c2dbf" providerId="LiveId" clId="{C5FE4D5D-80C8-4C1C-A5F6-8DB16A574B70}" dt="2019-11-04T17:24:04.781" v="547" actId="478"/>
          <ac:spMkLst>
            <pc:docMk/>
            <pc:sldMk cId="3565913156" sldId="333"/>
            <ac:spMk id="3" creationId="{00000000-0000-0000-0000-000000000000}"/>
          </ac:spMkLst>
        </pc:spChg>
        <pc:spChg chg="add mod">
          <ac:chgData name="Jay Cao" userId="24e21172780c2dbf" providerId="LiveId" clId="{C5FE4D5D-80C8-4C1C-A5F6-8DB16A574B70}" dt="2019-11-04T17:32:37.152" v="660" actId="6549"/>
          <ac:spMkLst>
            <pc:docMk/>
            <pc:sldMk cId="3565913156" sldId="333"/>
            <ac:spMk id="5" creationId="{BBFB7663-BAAA-4297-9ACE-304CF519369C}"/>
          </ac:spMkLst>
        </pc:spChg>
      </pc:sldChg>
      <pc:sldChg chg="modSp add">
        <pc:chgData name="Jay Cao" userId="24e21172780c2dbf" providerId="LiveId" clId="{C5FE4D5D-80C8-4C1C-A5F6-8DB16A574B70}" dt="2019-11-04T17:32:53.893" v="680" actId="5793"/>
        <pc:sldMkLst>
          <pc:docMk/>
          <pc:sldMk cId="138389297" sldId="334"/>
        </pc:sldMkLst>
        <pc:spChg chg="mod">
          <ac:chgData name="Jay Cao" userId="24e21172780c2dbf" providerId="LiveId" clId="{C5FE4D5D-80C8-4C1C-A5F6-8DB16A574B70}" dt="2019-11-04T17:29:32.858" v="625"/>
          <ac:spMkLst>
            <pc:docMk/>
            <pc:sldMk cId="138389297" sldId="334"/>
            <ac:spMk id="2" creationId="{00000000-0000-0000-0000-000000000000}"/>
          </ac:spMkLst>
        </pc:spChg>
        <pc:spChg chg="mod">
          <ac:chgData name="Jay Cao" userId="24e21172780c2dbf" providerId="LiveId" clId="{C5FE4D5D-80C8-4C1C-A5F6-8DB16A574B70}" dt="2019-11-04T17:32:53.893" v="680" actId="5793"/>
          <ac:spMkLst>
            <pc:docMk/>
            <pc:sldMk cId="138389297" sldId="334"/>
            <ac:spMk id="5" creationId="{BBFB7663-BAAA-4297-9ACE-304CF519369C}"/>
          </ac:spMkLst>
        </pc:spChg>
      </pc:sldChg>
      <pc:sldChg chg="modSp add">
        <pc:chgData name="Jay Cao" userId="24e21172780c2dbf" providerId="LiveId" clId="{C5FE4D5D-80C8-4C1C-A5F6-8DB16A574B70}" dt="2019-11-04T17:32:23.963" v="659"/>
        <pc:sldMkLst>
          <pc:docMk/>
          <pc:sldMk cId="1089388418" sldId="335"/>
        </pc:sldMkLst>
        <pc:spChg chg="mod">
          <ac:chgData name="Jay Cao" userId="24e21172780c2dbf" providerId="LiveId" clId="{C5FE4D5D-80C8-4C1C-A5F6-8DB16A574B70}" dt="2019-11-04T17:28:35.006" v="591"/>
          <ac:spMkLst>
            <pc:docMk/>
            <pc:sldMk cId="1089388418" sldId="335"/>
            <ac:spMk id="2" creationId="{00000000-0000-0000-0000-000000000000}"/>
          </ac:spMkLst>
        </pc:spChg>
        <pc:spChg chg="mod">
          <ac:chgData name="Jay Cao" userId="24e21172780c2dbf" providerId="LiveId" clId="{C5FE4D5D-80C8-4C1C-A5F6-8DB16A574B70}" dt="2019-11-04T17:32:23.963" v="659"/>
          <ac:spMkLst>
            <pc:docMk/>
            <pc:sldMk cId="1089388418" sldId="335"/>
            <ac:spMk id="5" creationId="{BBFB7663-BAAA-4297-9ACE-304CF519369C}"/>
          </ac:spMkLst>
        </pc:spChg>
      </pc:sldChg>
    </pc:docChg>
  </pc:docChgLst>
  <pc:docChgLst>
    <pc:chgData name="Jay Cao" userId="24e21172780c2dbf" providerId="LiveId" clId="{09A2675D-6DE3-4BF7-8BDE-5EEC64CB58B6}"/>
    <pc:docChg chg="undo custSel addSld modSld">
      <pc:chgData name="Jay Cao" userId="24e21172780c2dbf" providerId="LiveId" clId="{09A2675D-6DE3-4BF7-8BDE-5EEC64CB58B6}" dt="2019-10-02T21:17:48.278" v="850" actId="20577"/>
      <pc:docMkLst>
        <pc:docMk/>
      </pc:docMkLst>
      <pc:sldChg chg="modSp">
        <pc:chgData name="Jay Cao" userId="24e21172780c2dbf" providerId="LiveId" clId="{09A2675D-6DE3-4BF7-8BDE-5EEC64CB58B6}" dt="2019-10-02T21:05:04.775" v="629" actId="1035"/>
        <pc:sldMkLst>
          <pc:docMk/>
          <pc:sldMk cId="4217946773" sldId="297"/>
        </pc:sldMkLst>
        <pc:graphicFrameChg chg="mod modGraphic">
          <ac:chgData name="Jay Cao" userId="24e21172780c2dbf" providerId="LiveId" clId="{09A2675D-6DE3-4BF7-8BDE-5EEC64CB58B6}" dt="2019-10-02T21:05:04.775" v="629" actId="1035"/>
          <ac:graphicFrameMkLst>
            <pc:docMk/>
            <pc:sldMk cId="4217946773" sldId="297"/>
            <ac:graphicFrameMk id="3" creationId="{00000000-0000-0000-0000-000000000000}"/>
          </ac:graphicFrameMkLst>
        </pc:graphicFrameChg>
      </pc:sldChg>
      <pc:sldChg chg="addSp delSp modSp">
        <pc:chgData name="Jay Cao" userId="24e21172780c2dbf" providerId="LiveId" clId="{09A2675D-6DE3-4BF7-8BDE-5EEC64CB58B6}" dt="2019-10-02T20:12:02.770" v="402" actId="20577"/>
        <pc:sldMkLst>
          <pc:docMk/>
          <pc:sldMk cId="1599031422" sldId="299"/>
        </pc:sldMkLst>
        <pc:spChg chg="mod">
          <ac:chgData name="Jay Cao" userId="24e21172780c2dbf" providerId="LiveId" clId="{09A2675D-6DE3-4BF7-8BDE-5EEC64CB58B6}" dt="2019-10-02T20:06:17.441" v="259" actId="1037"/>
          <ac:spMkLst>
            <pc:docMk/>
            <pc:sldMk cId="1599031422" sldId="299"/>
            <ac:spMk id="3" creationId="{0234D1ED-6082-4B49-B258-E7AAD4CA6DA2}"/>
          </ac:spMkLst>
        </pc:spChg>
        <pc:spChg chg="add mod">
          <ac:chgData name="Jay Cao" userId="24e21172780c2dbf" providerId="LiveId" clId="{09A2675D-6DE3-4BF7-8BDE-5EEC64CB58B6}" dt="2019-10-02T20:12:02.770" v="402" actId="20577"/>
          <ac:spMkLst>
            <pc:docMk/>
            <pc:sldMk cId="1599031422" sldId="299"/>
            <ac:spMk id="4" creationId="{93CA0261-F20A-46CE-8126-C1F0D747DE90}"/>
          </ac:spMkLst>
        </pc:spChg>
        <pc:spChg chg="add del">
          <ac:chgData name="Jay Cao" userId="24e21172780c2dbf" providerId="LiveId" clId="{09A2675D-6DE3-4BF7-8BDE-5EEC64CB58B6}" dt="2019-10-02T20:03:27.636" v="122"/>
          <ac:spMkLst>
            <pc:docMk/>
            <pc:sldMk cId="1599031422" sldId="299"/>
            <ac:spMk id="5" creationId="{CEA7A509-0C13-403E-8268-C8B1C71F66A8}"/>
          </ac:spMkLst>
        </pc:spChg>
      </pc:sldChg>
      <pc:sldChg chg="addSp modSp">
        <pc:chgData name="Jay Cao" userId="24e21172780c2dbf" providerId="LiveId" clId="{09A2675D-6DE3-4BF7-8BDE-5EEC64CB58B6}" dt="2019-10-02T20:08:44.959" v="345" actId="1035"/>
        <pc:sldMkLst>
          <pc:docMk/>
          <pc:sldMk cId="3627651105" sldId="301"/>
        </pc:sldMkLst>
        <pc:spChg chg="mod">
          <ac:chgData name="Jay Cao" userId="24e21172780c2dbf" providerId="LiveId" clId="{09A2675D-6DE3-4BF7-8BDE-5EEC64CB58B6}" dt="2019-10-02T20:08:34.121" v="339" actId="1037"/>
          <ac:spMkLst>
            <pc:docMk/>
            <pc:sldMk cId="3627651105" sldId="301"/>
            <ac:spMk id="3" creationId="{64CD8D2F-4D43-49B2-92E2-5AF768D340DD}"/>
          </ac:spMkLst>
        </pc:spChg>
        <pc:spChg chg="add mod">
          <ac:chgData name="Jay Cao" userId="24e21172780c2dbf" providerId="LiveId" clId="{09A2675D-6DE3-4BF7-8BDE-5EEC64CB58B6}" dt="2019-10-02T20:08:44.959" v="345" actId="1035"/>
          <ac:spMkLst>
            <pc:docMk/>
            <pc:sldMk cId="3627651105" sldId="301"/>
            <ac:spMk id="4" creationId="{B2FF37B1-3C95-4044-9995-26C1C0FAC205}"/>
          </ac:spMkLst>
        </pc:spChg>
      </pc:sldChg>
      <pc:sldChg chg="modSp">
        <pc:chgData name="Jay Cao" userId="24e21172780c2dbf" providerId="LiveId" clId="{09A2675D-6DE3-4BF7-8BDE-5EEC64CB58B6}" dt="2019-10-02T20:35:50.426" v="414"/>
        <pc:sldMkLst>
          <pc:docMk/>
          <pc:sldMk cId="968222562" sldId="303"/>
        </pc:sldMkLst>
        <pc:spChg chg="mod">
          <ac:chgData name="Jay Cao" userId="24e21172780c2dbf" providerId="LiveId" clId="{09A2675D-6DE3-4BF7-8BDE-5EEC64CB58B6}" dt="2019-10-02T20:35:50.426" v="414"/>
          <ac:spMkLst>
            <pc:docMk/>
            <pc:sldMk cId="968222562" sldId="303"/>
            <ac:spMk id="3" creationId="{164E305D-6073-47D8-8748-46E682E084D6}"/>
          </ac:spMkLst>
        </pc:spChg>
        <pc:spChg chg="mod">
          <ac:chgData name="Jay Cao" userId="24e21172780c2dbf" providerId="LiveId" clId="{09A2675D-6DE3-4BF7-8BDE-5EEC64CB58B6}" dt="2019-10-02T20:11:01.932" v="398" actId="1036"/>
          <ac:spMkLst>
            <pc:docMk/>
            <pc:sldMk cId="968222562" sldId="303"/>
            <ac:spMk id="4" creationId="{64CD8D2F-4D43-49B2-92E2-5AF768D340DD}"/>
          </ac:spMkLst>
        </pc:spChg>
      </pc:sldChg>
      <pc:sldChg chg="modSp">
        <pc:chgData name="Jay Cao" userId="24e21172780c2dbf" providerId="LiveId" clId="{09A2675D-6DE3-4BF7-8BDE-5EEC64CB58B6}" dt="2019-10-02T21:07:23.278" v="633"/>
        <pc:sldMkLst>
          <pc:docMk/>
          <pc:sldMk cId="32351930" sldId="321"/>
        </pc:sldMkLst>
        <pc:spChg chg="mod">
          <ac:chgData name="Jay Cao" userId="24e21172780c2dbf" providerId="LiveId" clId="{09A2675D-6DE3-4BF7-8BDE-5EEC64CB58B6}" dt="2019-10-02T21:07:23.278" v="633"/>
          <ac:spMkLst>
            <pc:docMk/>
            <pc:sldMk cId="32351930" sldId="321"/>
            <ac:spMk id="2" creationId="{00000000-0000-0000-0000-000000000000}"/>
          </ac:spMkLst>
        </pc:spChg>
      </pc:sldChg>
      <pc:sldChg chg="modSp">
        <pc:chgData name="Jay Cao" userId="24e21172780c2dbf" providerId="LiveId" clId="{09A2675D-6DE3-4BF7-8BDE-5EEC64CB58B6}" dt="2019-10-02T21:07:26.470" v="634"/>
        <pc:sldMkLst>
          <pc:docMk/>
          <pc:sldMk cId="3290167153" sldId="322"/>
        </pc:sldMkLst>
        <pc:spChg chg="mod">
          <ac:chgData name="Jay Cao" userId="24e21172780c2dbf" providerId="LiveId" clId="{09A2675D-6DE3-4BF7-8BDE-5EEC64CB58B6}" dt="2019-10-02T21:07:26.470" v="634"/>
          <ac:spMkLst>
            <pc:docMk/>
            <pc:sldMk cId="3290167153" sldId="322"/>
            <ac:spMk id="2" creationId="{00000000-0000-0000-0000-000000000000}"/>
          </ac:spMkLst>
        </pc:spChg>
      </pc:sldChg>
      <pc:sldChg chg="modSp">
        <pc:chgData name="Jay Cao" userId="24e21172780c2dbf" providerId="LiveId" clId="{09A2675D-6DE3-4BF7-8BDE-5EEC64CB58B6}" dt="2019-10-02T21:07:29.735" v="635"/>
        <pc:sldMkLst>
          <pc:docMk/>
          <pc:sldMk cId="3252949927" sldId="323"/>
        </pc:sldMkLst>
        <pc:spChg chg="mod">
          <ac:chgData name="Jay Cao" userId="24e21172780c2dbf" providerId="LiveId" clId="{09A2675D-6DE3-4BF7-8BDE-5EEC64CB58B6}" dt="2019-10-02T21:07:29.735" v="635"/>
          <ac:spMkLst>
            <pc:docMk/>
            <pc:sldMk cId="3252949927" sldId="323"/>
            <ac:spMk id="2" creationId="{00000000-0000-0000-0000-000000000000}"/>
          </ac:spMkLst>
        </pc:spChg>
      </pc:sldChg>
      <pc:sldChg chg="addSp modSp add">
        <pc:chgData name="Jay Cao" userId="24e21172780c2dbf" providerId="LiveId" clId="{09A2675D-6DE3-4BF7-8BDE-5EEC64CB58B6}" dt="2019-10-02T20:06:40.201" v="269" actId="6549"/>
        <pc:sldMkLst>
          <pc:docMk/>
          <pc:sldMk cId="2494407215" sldId="324"/>
        </pc:sldMkLst>
        <pc:spChg chg="mod">
          <ac:chgData name="Jay Cao" userId="24e21172780c2dbf" providerId="LiveId" clId="{09A2675D-6DE3-4BF7-8BDE-5EEC64CB58B6}" dt="2019-10-02T19:49:31.610" v="10" actId="20577"/>
          <ac:spMkLst>
            <pc:docMk/>
            <pc:sldMk cId="2494407215" sldId="324"/>
            <ac:spMk id="2" creationId="{3A0236E6-9F4B-4922-B2E5-402ECFA3B549}"/>
          </ac:spMkLst>
        </pc:spChg>
        <pc:spChg chg="mod">
          <ac:chgData name="Jay Cao" userId="24e21172780c2dbf" providerId="LiveId" clId="{09A2675D-6DE3-4BF7-8BDE-5EEC64CB58B6}" dt="2019-10-02T19:58:24.760" v="92"/>
          <ac:spMkLst>
            <pc:docMk/>
            <pc:sldMk cId="2494407215" sldId="324"/>
            <ac:spMk id="3" creationId="{C926BED5-C9D9-4CC8-8E51-725A99AC324A}"/>
          </ac:spMkLst>
        </pc:spChg>
        <pc:spChg chg="add mod">
          <ac:chgData name="Jay Cao" userId="24e21172780c2dbf" providerId="LiveId" clId="{09A2675D-6DE3-4BF7-8BDE-5EEC64CB58B6}" dt="2019-10-02T20:06:40.201" v="269" actId="6549"/>
          <ac:spMkLst>
            <pc:docMk/>
            <pc:sldMk cId="2494407215" sldId="324"/>
            <ac:spMk id="4" creationId="{8166B1DA-F3CF-4060-9B70-6B7B1E54A3E2}"/>
          </ac:spMkLst>
        </pc:spChg>
      </pc:sldChg>
      <pc:sldChg chg="addSp delSp modSp add">
        <pc:chgData name="Jay Cao" userId="24e21172780c2dbf" providerId="LiveId" clId="{09A2675D-6DE3-4BF7-8BDE-5EEC64CB58B6}" dt="2019-10-02T21:03:46.594" v="612" actId="1035"/>
        <pc:sldMkLst>
          <pc:docMk/>
          <pc:sldMk cId="3328684623" sldId="325"/>
        </pc:sldMkLst>
        <pc:spChg chg="mod">
          <ac:chgData name="Jay Cao" userId="24e21172780c2dbf" providerId="LiveId" clId="{09A2675D-6DE3-4BF7-8BDE-5EEC64CB58B6}" dt="2019-10-02T20:39:07.678" v="429" actId="20577"/>
          <ac:spMkLst>
            <pc:docMk/>
            <pc:sldMk cId="3328684623" sldId="325"/>
            <ac:spMk id="2" creationId="{11E7F617-C18D-4E97-BF5E-2714DDABCFC7}"/>
          </ac:spMkLst>
        </pc:spChg>
        <pc:spChg chg="del">
          <ac:chgData name="Jay Cao" userId="24e21172780c2dbf" providerId="LiveId" clId="{09A2675D-6DE3-4BF7-8BDE-5EEC64CB58B6}" dt="2019-10-02T20:39:14.804" v="430" actId="478"/>
          <ac:spMkLst>
            <pc:docMk/>
            <pc:sldMk cId="3328684623" sldId="325"/>
            <ac:spMk id="3" creationId="{81053DEE-059D-42EF-B748-468D441C17F3}"/>
          </ac:spMkLst>
        </pc:spChg>
        <pc:spChg chg="add mod">
          <ac:chgData name="Jay Cao" userId="24e21172780c2dbf" providerId="LiveId" clId="{09A2675D-6DE3-4BF7-8BDE-5EEC64CB58B6}" dt="2019-10-02T21:03:07.883" v="585" actId="6549"/>
          <ac:spMkLst>
            <pc:docMk/>
            <pc:sldMk cId="3328684623" sldId="325"/>
            <ac:spMk id="4" creationId="{D42E9635-2A2B-4820-AD04-0AB25DA9B06D}"/>
          </ac:spMkLst>
        </pc:spChg>
        <pc:spChg chg="add del">
          <ac:chgData name="Jay Cao" userId="24e21172780c2dbf" providerId="LiveId" clId="{09A2675D-6DE3-4BF7-8BDE-5EEC64CB58B6}" dt="2019-10-02T20:39:30.746" v="434"/>
          <ac:spMkLst>
            <pc:docMk/>
            <pc:sldMk cId="3328684623" sldId="325"/>
            <ac:spMk id="5" creationId="{0A516BD9-8439-4EAD-8AB3-AA15ECA96FA1}"/>
          </ac:spMkLst>
        </pc:spChg>
        <pc:spChg chg="add del mod">
          <ac:chgData name="Jay Cao" userId="24e21172780c2dbf" providerId="LiveId" clId="{09A2675D-6DE3-4BF7-8BDE-5EEC64CB58B6}" dt="2019-10-02T20:58:31.131" v="544" actId="478"/>
          <ac:spMkLst>
            <pc:docMk/>
            <pc:sldMk cId="3328684623" sldId="325"/>
            <ac:spMk id="6" creationId="{6063C0A8-BE37-40F7-9451-B97B00E6FB35}"/>
          </ac:spMkLst>
        </pc:spChg>
        <pc:spChg chg="add del mod">
          <ac:chgData name="Jay Cao" userId="24e21172780c2dbf" providerId="LiveId" clId="{09A2675D-6DE3-4BF7-8BDE-5EEC64CB58B6}" dt="2019-10-02T20:59:07.386" v="547" actId="478"/>
          <ac:spMkLst>
            <pc:docMk/>
            <pc:sldMk cId="3328684623" sldId="325"/>
            <ac:spMk id="7" creationId="{D32B4332-7E04-4A82-BE14-B1690A113F62}"/>
          </ac:spMkLst>
        </pc:spChg>
        <pc:spChg chg="add del mod">
          <ac:chgData name="Jay Cao" userId="24e21172780c2dbf" providerId="LiveId" clId="{09A2675D-6DE3-4BF7-8BDE-5EEC64CB58B6}" dt="2019-10-02T20:59:13.389" v="550" actId="478"/>
          <ac:spMkLst>
            <pc:docMk/>
            <pc:sldMk cId="3328684623" sldId="325"/>
            <ac:spMk id="8" creationId="{A9EA0420-6BC7-464E-A2A1-8256969816EE}"/>
          </ac:spMkLst>
        </pc:spChg>
        <pc:spChg chg="add del mod">
          <ac:chgData name="Jay Cao" userId="24e21172780c2dbf" providerId="LiveId" clId="{09A2675D-6DE3-4BF7-8BDE-5EEC64CB58B6}" dt="2019-10-02T20:59:34.109" v="553" actId="478"/>
          <ac:spMkLst>
            <pc:docMk/>
            <pc:sldMk cId="3328684623" sldId="325"/>
            <ac:spMk id="9" creationId="{F98994A3-0997-499C-ABBC-602FED1E27B7}"/>
          </ac:spMkLst>
        </pc:spChg>
        <pc:graphicFrameChg chg="add mod modGraphic">
          <ac:chgData name="Jay Cao" userId="24e21172780c2dbf" providerId="LiveId" clId="{09A2675D-6DE3-4BF7-8BDE-5EEC64CB58B6}" dt="2019-10-02T21:01:37.148" v="575" actId="14100"/>
          <ac:graphicFrameMkLst>
            <pc:docMk/>
            <pc:sldMk cId="3328684623" sldId="325"/>
            <ac:graphicFrameMk id="10" creationId="{BB488EB6-B24F-4598-B3CE-D658D7134C4A}"/>
          </ac:graphicFrameMkLst>
        </pc:graphicFrameChg>
        <pc:graphicFrameChg chg="add mod modGraphic">
          <ac:chgData name="Jay Cao" userId="24e21172780c2dbf" providerId="LiveId" clId="{09A2675D-6DE3-4BF7-8BDE-5EEC64CB58B6}" dt="2019-10-02T21:03:46.594" v="612" actId="1035"/>
          <ac:graphicFrameMkLst>
            <pc:docMk/>
            <pc:sldMk cId="3328684623" sldId="325"/>
            <ac:graphicFrameMk id="11" creationId="{9AB57071-BAA2-40AA-84C9-E38C541AAD11}"/>
          </ac:graphicFrameMkLst>
        </pc:graphicFrameChg>
        <pc:graphicFrameChg chg="add mod modGraphic">
          <ac:chgData name="Jay Cao" userId="24e21172780c2dbf" providerId="LiveId" clId="{09A2675D-6DE3-4BF7-8BDE-5EEC64CB58B6}" dt="2019-10-02T21:03:17.441" v="593" actId="20577"/>
          <ac:graphicFrameMkLst>
            <pc:docMk/>
            <pc:sldMk cId="3328684623" sldId="325"/>
            <ac:graphicFrameMk id="12" creationId="{B3CA2BFB-081D-425A-A026-29D671225FB3}"/>
          </ac:graphicFrameMkLst>
        </pc:graphicFrameChg>
        <pc:graphicFrameChg chg="add mod modGraphic">
          <ac:chgData name="Jay Cao" userId="24e21172780c2dbf" providerId="LiveId" clId="{09A2675D-6DE3-4BF7-8BDE-5EEC64CB58B6}" dt="2019-10-02T21:03:32.879" v="607" actId="20577"/>
          <ac:graphicFrameMkLst>
            <pc:docMk/>
            <pc:sldMk cId="3328684623" sldId="325"/>
            <ac:graphicFrameMk id="13" creationId="{DFCF2E05-608D-41AA-B330-383A4CD51950}"/>
          </ac:graphicFrameMkLst>
        </pc:graphicFrameChg>
      </pc:sldChg>
      <pc:sldChg chg="addSp delSp modSp add">
        <pc:chgData name="Jay Cao" userId="24e21172780c2dbf" providerId="LiveId" clId="{09A2675D-6DE3-4BF7-8BDE-5EEC64CB58B6}" dt="2019-10-02T21:01:46.879" v="576" actId="14100"/>
        <pc:sldMkLst>
          <pc:docMk/>
          <pc:sldMk cId="869329555" sldId="326"/>
        </pc:sldMkLst>
        <pc:spChg chg="mod">
          <ac:chgData name="Jay Cao" userId="24e21172780c2dbf" providerId="LiveId" clId="{09A2675D-6DE3-4BF7-8BDE-5EEC64CB58B6}" dt="2019-10-02T20:41:01.563" v="445" actId="20577"/>
          <ac:spMkLst>
            <pc:docMk/>
            <pc:sldMk cId="869329555" sldId="326"/>
            <ac:spMk id="2" creationId="{1701E1B3-594A-4B3A-8C44-1A5EF4D0A817}"/>
          </ac:spMkLst>
        </pc:spChg>
        <pc:spChg chg="del">
          <ac:chgData name="Jay Cao" userId="24e21172780c2dbf" providerId="LiveId" clId="{09A2675D-6DE3-4BF7-8BDE-5EEC64CB58B6}" dt="2019-10-02T20:41:04.960" v="446" actId="478"/>
          <ac:spMkLst>
            <pc:docMk/>
            <pc:sldMk cId="869329555" sldId="326"/>
            <ac:spMk id="3" creationId="{3A215BFD-194C-4ABE-A57F-5BAA42BF5942}"/>
          </ac:spMkLst>
        </pc:spChg>
        <pc:spChg chg="add mod">
          <ac:chgData name="Jay Cao" userId="24e21172780c2dbf" providerId="LiveId" clId="{09A2675D-6DE3-4BF7-8BDE-5EEC64CB58B6}" dt="2019-10-02T20:45:46.867" v="464" actId="14100"/>
          <ac:spMkLst>
            <pc:docMk/>
            <pc:sldMk cId="869329555" sldId="326"/>
            <ac:spMk id="4" creationId="{11753803-02F2-4494-A8B8-905A7F55751F}"/>
          </ac:spMkLst>
        </pc:spChg>
        <pc:spChg chg="add mod">
          <ac:chgData name="Jay Cao" userId="24e21172780c2dbf" providerId="LiveId" clId="{09A2675D-6DE3-4BF7-8BDE-5EEC64CB58B6}" dt="2019-10-02T20:46:26.983" v="476" actId="6549"/>
          <ac:spMkLst>
            <pc:docMk/>
            <pc:sldMk cId="869329555" sldId="326"/>
            <ac:spMk id="5" creationId="{9FC4972C-7A9F-477B-8C30-5ED6CFC3BD39}"/>
          </ac:spMkLst>
        </pc:spChg>
        <pc:picChg chg="add mod">
          <ac:chgData name="Jay Cao" userId="24e21172780c2dbf" providerId="LiveId" clId="{09A2675D-6DE3-4BF7-8BDE-5EEC64CB58B6}" dt="2019-10-02T21:01:46.879" v="576" actId="14100"/>
          <ac:picMkLst>
            <pc:docMk/>
            <pc:sldMk cId="869329555" sldId="326"/>
            <ac:picMk id="7" creationId="{31F3ECB9-FB90-4651-851E-9635F54017A5}"/>
          </ac:picMkLst>
        </pc:picChg>
      </pc:sldChg>
      <pc:sldChg chg="addSp delSp modSp add">
        <pc:chgData name="Jay Cao" userId="24e21172780c2dbf" providerId="LiveId" clId="{09A2675D-6DE3-4BF7-8BDE-5EEC64CB58B6}" dt="2019-10-02T21:05:34.188" v="632" actId="1076"/>
        <pc:sldMkLst>
          <pc:docMk/>
          <pc:sldMk cId="2523934574" sldId="327"/>
        </pc:sldMkLst>
        <pc:spChg chg="mod">
          <ac:chgData name="Jay Cao" userId="24e21172780c2dbf" providerId="LiveId" clId="{09A2675D-6DE3-4BF7-8BDE-5EEC64CB58B6}" dt="2019-10-02T20:52:05.124" v="503" actId="20577"/>
          <ac:spMkLst>
            <pc:docMk/>
            <pc:sldMk cId="2523934574" sldId="327"/>
            <ac:spMk id="2" creationId="{ADBA8C41-1D0C-440C-BCC9-729D6BC0B0D2}"/>
          </ac:spMkLst>
        </pc:spChg>
        <pc:spChg chg="del">
          <ac:chgData name="Jay Cao" userId="24e21172780c2dbf" providerId="LiveId" clId="{09A2675D-6DE3-4BF7-8BDE-5EEC64CB58B6}" dt="2019-10-02T20:52:14.860" v="504" actId="478"/>
          <ac:spMkLst>
            <pc:docMk/>
            <pc:sldMk cId="2523934574" sldId="327"/>
            <ac:spMk id="3" creationId="{DB098B8D-87E1-40ED-A48F-38E2A34D6745}"/>
          </ac:spMkLst>
        </pc:spChg>
        <pc:spChg chg="add mod">
          <ac:chgData name="Jay Cao" userId="24e21172780c2dbf" providerId="LiveId" clId="{09A2675D-6DE3-4BF7-8BDE-5EEC64CB58B6}" dt="2019-10-02T20:52:57.959" v="532" actId="20577"/>
          <ac:spMkLst>
            <pc:docMk/>
            <pc:sldMk cId="2523934574" sldId="327"/>
            <ac:spMk id="4" creationId="{49119975-4098-4F47-BC47-A7943E8582A4}"/>
          </ac:spMkLst>
        </pc:spChg>
        <pc:graphicFrameChg chg="add del mod">
          <ac:chgData name="Jay Cao" userId="24e21172780c2dbf" providerId="LiveId" clId="{09A2675D-6DE3-4BF7-8BDE-5EEC64CB58B6}" dt="2019-10-02T20:53:59.413" v="535" actId="478"/>
          <ac:graphicFrameMkLst>
            <pc:docMk/>
            <pc:sldMk cId="2523934574" sldId="327"/>
            <ac:graphicFrameMk id="5" creationId="{381956D9-8354-4E27-9F72-9A09038C6085}"/>
          </ac:graphicFrameMkLst>
        </pc:graphicFrameChg>
        <pc:graphicFrameChg chg="add mod modGraphic">
          <ac:chgData name="Jay Cao" userId="24e21172780c2dbf" providerId="LiveId" clId="{09A2675D-6DE3-4BF7-8BDE-5EEC64CB58B6}" dt="2019-10-02T21:05:34.188" v="632" actId="1076"/>
          <ac:graphicFrameMkLst>
            <pc:docMk/>
            <pc:sldMk cId="2523934574" sldId="327"/>
            <ac:graphicFrameMk id="6" creationId="{2F1BFA49-E26A-45BF-B0C3-BF8B8D347535}"/>
          </ac:graphicFrameMkLst>
        </pc:graphicFrameChg>
      </pc:sldChg>
      <pc:sldChg chg="addSp delSp modSp add">
        <pc:chgData name="Jay Cao" userId="24e21172780c2dbf" providerId="LiveId" clId="{09A2675D-6DE3-4BF7-8BDE-5EEC64CB58B6}" dt="2019-10-02T21:17:48.278" v="850" actId="20577"/>
        <pc:sldMkLst>
          <pc:docMk/>
          <pc:sldMk cId="528747015" sldId="328"/>
        </pc:sldMkLst>
        <pc:spChg chg="mod">
          <ac:chgData name="Jay Cao" userId="24e21172780c2dbf" providerId="LiveId" clId="{09A2675D-6DE3-4BF7-8BDE-5EEC64CB58B6}" dt="2019-10-02T21:07:49.004" v="644" actId="20577"/>
          <ac:spMkLst>
            <pc:docMk/>
            <pc:sldMk cId="528747015" sldId="328"/>
            <ac:spMk id="2" creationId="{470312DA-17FB-442A-BC7F-67D0720D6D6D}"/>
          </ac:spMkLst>
        </pc:spChg>
        <pc:spChg chg="mod">
          <ac:chgData name="Jay Cao" userId="24e21172780c2dbf" providerId="LiveId" clId="{09A2675D-6DE3-4BF7-8BDE-5EEC64CB58B6}" dt="2019-10-02T21:17:48.278" v="850" actId="20577"/>
          <ac:spMkLst>
            <pc:docMk/>
            <pc:sldMk cId="528747015" sldId="328"/>
            <ac:spMk id="3" creationId="{4158AF7E-2FCF-4498-8E6C-160C2778FF82}"/>
          </ac:spMkLst>
        </pc:spChg>
        <pc:spChg chg="add del">
          <ac:chgData name="Jay Cao" userId="24e21172780c2dbf" providerId="LiveId" clId="{09A2675D-6DE3-4BF7-8BDE-5EEC64CB58B6}" dt="2019-10-02T21:13:15.209" v="765"/>
          <ac:spMkLst>
            <pc:docMk/>
            <pc:sldMk cId="528747015" sldId="328"/>
            <ac:spMk id="4" creationId="{AA590FC7-B751-4B91-8FC4-512C5417596D}"/>
          </ac:spMkLst>
        </pc:spChg>
        <pc:spChg chg="add del">
          <ac:chgData name="Jay Cao" userId="24e21172780c2dbf" providerId="LiveId" clId="{09A2675D-6DE3-4BF7-8BDE-5EEC64CB58B6}" dt="2019-10-02T21:13:19.120" v="767"/>
          <ac:spMkLst>
            <pc:docMk/>
            <pc:sldMk cId="528747015" sldId="328"/>
            <ac:spMk id="5" creationId="{3A9555AC-681B-4273-A21E-F449EDD219EB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9A628E-7277-4438-8DF0-5778D2FD5FD3}" type="datetimeFigureOut">
              <a:rPr lang="en-US" smtClean="0"/>
              <a:t>1/18/2021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ABBB7F-C124-4C32-AE35-3236251552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5976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BBB7F-C124-4C32-AE35-3236251552A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0434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BBB7F-C124-4C32-AE35-3236251552A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18449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ABBB7F-C124-4C32-AE35-3236251552A4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410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ABBB7F-C124-4C32-AE35-3236251552A4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3895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49B77-D37C-4BA4-9933-CD33A0389A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F7BA3B-FB68-4448-8DCD-87F424177C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5285BF-1BE0-41AA-8B0F-88C870B9B9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B9F13-826C-4D2E-B836-5B52099325F3}" type="datetimeFigureOut">
              <a:rPr lang="en-US" smtClean="0"/>
              <a:t>1/18/2021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C404DE-39AA-4715-86EF-E2229D787B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A8BCD6-D7C2-4515-B3AD-88B23C0A04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50466-830F-4BFF-A67F-2F16E53419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7281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D763B3-CD3F-453D-96F4-3C60DA7F3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C5E7016-E725-4295-8D64-B108D182BB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BBA048-8BA5-473E-96E3-AA4F373F56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B9F13-826C-4D2E-B836-5B52099325F3}" type="datetimeFigureOut">
              <a:rPr lang="en-US" smtClean="0"/>
              <a:t>1/18/2021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20B58E-2356-4DA8-B363-D4E8BD70F9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C80AC2-AAAB-4926-A2BB-AA01DF8258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50466-830F-4BFF-A67F-2F16E53419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1143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AD77EEA-7799-47D8-A948-726079B4910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BEECEC-384D-4919-9D47-EB2D88976B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A33E11-5E1B-48FD-8AF2-20C4BA681C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B9F13-826C-4D2E-B836-5B52099325F3}" type="datetimeFigureOut">
              <a:rPr lang="en-US" smtClean="0"/>
              <a:t>1/18/2021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7CF3BC-C61E-49DA-884F-5E288DCC82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0D2019-7302-4D5F-AB6C-986013728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50466-830F-4BFF-A67F-2F16E53419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2655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ue Title with Formal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2348880"/>
            <a:ext cx="12192000" cy="4509120"/>
          </a:xfrm>
          <a:prstGeom prst="rect">
            <a:avLst/>
          </a:prstGeom>
          <a:solidFill>
            <a:srgbClr val="398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CA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1384" y="2348883"/>
            <a:ext cx="10363200" cy="1362075"/>
          </a:xfrm>
        </p:spPr>
        <p:txBody>
          <a:bodyPr anchor="b">
            <a:noAutofit/>
          </a:bodyPr>
          <a:lstStyle>
            <a:lvl1pPr algn="l">
              <a:lnSpc>
                <a:spcPts val="4800"/>
              </a:lnSpc>
              <a:defRPr sz="4800" b="0" cap="all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1384" y="3717032"/>
            <a:ext cx="10369152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endParaRPr lang="en-US" dirty="0"/>
          </a:p>
        </p:txBody>
      </p:sp>
      <p:sp>
        <p:nvSpPr>
          <p:cNvPr id="16" name="Date Placeholder 15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56ED6557-8EC6-45FC-B359-5D206E9600ED}" type="datetime1">
              <a:rPr lang="en-US" smtClean="0"/>
              <a:pPr/>
              <a:t>1/18/2021</a:t>
            </a:fld>
            <a:endParaRPr lang="en-US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CA"/>
              <a:t>This is the slide footer, which can be edited under Header &amp; Footer, along with slide numbers and date</a:t>
            </a:r>
            <a:endParaRPr lang="en-US" dirty="0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B7CDB38-6350-4CC9-AB0E-B9078CE1CE4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5357" y="5756569"/>
            <a:ext cx="2933251" cy="6521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EAE487D-F192-E743-AE60-201B1E44F0B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377" y="876468"/>
            <a:ext cx="2736303" cy="707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9780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691E30-4EBF-4896-806B-12AC99F3F4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552AF8-5C2E-44B0-BC3B-E24FB192B2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186B3D-A3BB-4FC2-9D35-C4063E721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B9F13-826C-4D2E-B836-5B52099325F3}" type="datetimeFigureOut">
              <a:rPr lang="en-US" smtClean="0"/>
              <a:t>1/18/2021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6CD6AD-B2C8-43C0-ABC0-F611918CF4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DFE69E-291B-4F3B-AE1A-289EB8C5C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50466-830F-4BFF-A67F-2F16E53419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561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34852-414F-4FCC-9797-FE9C4DA715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EC6337-E84D-4501-BC3F-87AF7C51B0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C9DE83-10B7-49E0-B4B1-68238789BF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B9F13-826C-4D2E-B836-5B52099325F3}" type="datetimeFigureOut">
              <a:rPr lang="en-US" smtClean="0"/>
              <a:t>1/18/2021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FB2DC8-0BC5-4C5E-BEF6-606FA8629B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623945-FA8C-4FAE-80BC-6DEE44BD63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50466-830F-4BFF-A67F-2F16E53419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6396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4C243-82AD-47D8-AAF0-7A38F4299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2F3332-6D09-49FA-AF27-FE0FC790271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52FAEA-74A4-430B-B63D-A5E1526C75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635141-3FC0-4188-BC9D-05E517DAB9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B9F13-826C-4D2E-B836-5B52099325F3}" type="datetimeFigureOut">
              <a:rPr lang="en-US" smtClean="0"/>
              <a:t>1/18/2021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0764AC-F4D3-4168-85A5-D8F9103852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098BFE-FA5D-4C32-8822-3CB3AA6909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50466-830F-4BFF-A67F-2F16E53419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7669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70C6F-FA70-4BF0-BFF0-BC284026FB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D4FC94-552F-4163-A3B4-D88D82C628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1D33DE-1AA2-410E-827F-BBCD391A56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27FB1D-E0C3-430C-89FC-9B3FC1E7E0A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5A88CF0-1114-4032-B163-D9B5A2FE68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6223686-5E01-4F7C-A53A-C2C74AC7D7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B9F13-826C-4D2E-B836-5B52099325F3}" type="datetimeFigureOut">
              <a:rPr lang="en-US" smtClean="0"/>
              <a:t>1/18/2021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63FED60-2E89-44C0-881F-3AE24C3333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A8C75C-4C49-4AC3-BA84-DBD546D36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50466-830F-4BFF-A67F-2F16E53419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9855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77E0A-83A4-4FB4-AF39-92C902AD23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B9DBB5-AEBE-48B2-A4A2-BC852999B7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B9F13-826C-4D2E-B836-5B52099325F3}" type="datetimeFigureOut">
              <a:rPr lang="en-US" smtClean="0"/>
              <a:t>1/18/2021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11CA23-B88B-4205-8DD5-1FC71652F3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9773A8-D474-4DA3-9CB1-08853EC90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50466-830F-4BFF-A67F-2F16E53419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8067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25869DB-27D8-43B7-AD73-7D4EAF2D54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B9F13-826C-4D2E-B836-5B52099325F3}" type="datetimeFigureOut">
              <a:rPr lang="en-US" smtClean="0"/>
              <a:t>1/18/2021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E3AB9F-1E6A-4375-A7E1-4A2719F2EC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0A50D7-D2C7-4ED1-B795-E8A81BCE1D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50466-830F-4BFF-A67F-2F16E53419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6352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FACD2-78C5-4F47-852A-466EED3EC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4324F0-C06C-495D-B9D3-1628603681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FA49CE-4189-4736-BA86-6C3DBE38EC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676882-5D46-4912-A110-BBA2330B0A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B9F13-826C-4D2E-B836-5B52099325F3}" type="datetimeFigureOut">
              <a:rPr lang="en-US" smtClean="0"/>
              <a:t>1/18/2021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5B09CD-B9FE-4FBB-8089-EAD84D5AD4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28A4AB-9D61-42A1-8436-A894D7973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50466-830F-4BFF-A67F-2F16E53419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8824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9DA7B8-E5D9-4878-A99B-6EC068AF8B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7D39F9F-66B4-4EBC-8626-DAA9E083144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6D643D-E927-4B64-BD9D-A78D95B99D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3753F7-2F25-4E26-81A1-C911E3DBD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B9F13-826C-4D2E-B836-5B52099325F3}" type="datetimeFigureOut">
              <a:rPr lang="en-US" smtClean="0"/>
              <a:t>1/18/2021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D1913B-BE2F-4022-88CB-B0E64EA458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C41D2D-0F85-4ACE-BFD3-36D570D4D7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50466-830F-4BFF-A67F-2F16E53419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8138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0C19C26-A79E-4C31-9F60-3F3A266F0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F9BB2A-5F5F-480D-9679-9728AF5652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FF55EA-5F1A-4A36-94A4-46F972B8700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9B9F13-826C-4D2E-B836-5B52099325F3}" type="datetimeFigureOut">
              <a:rPr lang="en-US" smtClean="0"/>
              <a:t>1/18/2021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256D23-4DA6-4452-8C7E-63C783BA29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027F8F-465D-45C9-B97F-2AAF50797E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650466-830F-4BFF-A67F-2F16E53419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7561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baseline="0">
          <a:solidFill>
            <a:srgbClr val="3989C9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tdmdal.github.io/r-intro-rbac-2021-winter/" TargetMode="External"/><Relationship Id="rId2" Type="http://schemas.openxmlformats.org/officeDocument/2006/relationships/hyperlink" Target="https://www.rotman.utoronto.ca/FacultyAndResearch/EducationCentres/TDMDAL/Events/Workshops" TargetMode="Externa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rstudio.com/products/rstudio/download/" TargetMode="External"/><Relationship Id="rId2" Type="http://schemas.openxmlformats.org/officeDocument/2006/relationships/hyperlink" Target="https://www.r-project.org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olab.to/r" TargetMode="External"/><Relationship Id="rId4" Type="http://schemas.openxmlformats.org/officeDocument/2006/relationships/hyperlink" Target="https://rstudio.cloud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hyperlink" Target="https://r4ds.had.co.nz/introduction.html" TargetMode="External"/><Relationship Id="rId7" Type="http://schemas.openxmlformats.org/officeDocument/2006/relationships/image" Target="../media/image21.png"/><Relationship Id="rId2" Type="http://schemas.openxmlformats.org/officeDocument/2006/relationships/hyperlink" Target="https://tensorflow.rstudio.com/tutorials/beginners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://adv-r.had.co.nz/Data-structures.html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://adv-r.had.co.nz/Data-structures.html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adv-r.hadley.nz/vectors-chap.html#list-creating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r4ds.had.co.nz/tibbles.html#tibbles-vs.data.frame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cran.r-project.org/web/views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hyperlink" Target="https://vroom.r-lib.org/" TargetMode="External"/><Relationship Id="rId3" Type="http://schemas.openxmlformats.org/officeDocument/2006/relationships/hyperlink" Target="https://readr.tidyverse.org/reference/read_delim.html" TargetMode="External"/><Relationship Id="rId7" Type="http://schemas.openxmlformats.org/officeDocument/2006/relationships/hyperlink" Target="https://www.rdocumentation.org/packages/vroom/versions/1.0.2/topics/vroom" TargetMode="External"/><Relationship Id="rId2" Type="http://schemas.openxmlformats.org/officeDocument/2006/relationships/hyperlink" Target="https://stat.ethz.ch/R-manual/R-devel/library/utils/html/read.table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ran.r-project.org/web/packages/data.table/vignettes/datatable-intro.html" TargetMode="External"/><Relationship Id="rId5" Type="http://schemas.openxmlformats.org/officeDocument/2006/relationships/hyperlink" Target="https://www.rdocumentation.org/packages/data.table/versions/1.12.2/topics/fread" TargetMode="External"/><Relationship Id="rId4" Type="http://schemas.openxmlformats.org/officeDocument/2006/relationships/hyperlink" Target="https://readr.tidyverse.org/index.html" TargetMode="Externa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hyperlink" Target="https://dplyr.tidyverse.org/reference/filter.html" TargetMode="External"/><Relationship Id="rId3" Type="http://schemas.openxmlformats.org/officeDocument/2006/relationships/hyperlink" Target="https://readr.tidyverse.org/reference/read_delim.html" TargetMode="External"/><Relationship Id="rId7" Type="http://schemas.openxmlformats.org/officeDocument/2006/relationships/hyperlink" Target="https://dplyr.tidyverse.org/reference/select.html" TargetMode="External"/><Relationship Id="rId2" Type="http://schemas.openxmlformats.org/officeDocument/2006/relationships/hyperlink" Target="https://www.tidyverse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plyr.tidyverse.org/" TargetMode="External"/><Relationship Id="rId11" Type="http://schemas.openxmlformats.org/officeDocument/2006/relationships/hyperlink" Target="https://hughjonesd.github.io/huxtable/index.html" TargetMode="External"/><Relationship Id="rId5" Type="http://schemas.openxmlformats.org/officeDocument/2006/relationships/hyperlink" Target="https://dplyr.tidyverse.org/reference/mutate.html" TargetMode="External"/><Relationship Id="rId10" Type="http://schemas.openxmlformats.org/officeDocument/2006/relationships/hyperlink" Target="https://hughjonesd.github.io/huxtable/huxreg.html" TargetMode="External"/><Relationship Id="rId4" Type="http://schemas.openxmlformats.org/officeDocument/2006/relationships/hyperlink" Target="https://readr.tidyverse.org/index.html" TargetMode="External"/><Relationship Id="rId9" Type="http://schemas.openxmlformats.org/officeDocument/2006/relationships/hyperlink" Target="https://www.rdocumentation.org/packages/stats/versions/3.6.1/topics/lm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readr.tidyverse.org/index.html" TargetMode="External"/><Relationship Id="rId2" Type="http://schemas.openxmlformats.org/officeDocument/2006/relationships/hyperlink" Target="https://readr.tidyverse.org/reference/read_delim.html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hyperlink" Target="https://dbi.r-dbi.org/" TargetMode="External"/><Relationship Id="rId3" Type="http://schemas.openxmlformats.org/officeDocument/2006/relationships/hyperlink" Target="https://haven.tidyverse.org/" TargetMode="External"/><Relationship Id="rId7" Type="http://schemas.openxmlformats.org/officeDocument/2006/relationships/hyperlink" Target="https://rvest.tidyverse.org/" TargetMode="External"/><Relationship Id="rId2" Type="http://schemas.openxmlformats.org/officeDocument/2006/relationships/hyperlink" Target="https://readxl.tidyverse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httr.r-lib.org/" TargetMode="External"/><Relationship Id="rId5" Type="http://schemas.openxmlformats.org/officeDocument/2006/relationships/hyperlink" Target="http://xml2.r-lib.org/" TargetMode="External"/><Relationship Id="rId4" Type="http://schemas.openxmlformats.org/officeDocument/2006/relationships/hyperlink" Target="https://github.com/jeroen/jsonlite#jsonlite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dplyr.tidyverse.org/reference/filter.html" TargetMode="External"/><Relationship Id="rId2" Type="http://schemas.openxmlformats.org/officeDocument/2006/relationships/hyperlink" Target="https://dplyr.tidyverse.org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plyr.tidyverse.org/reference/mutate.html" TargetMode="External"/><Relationship Id="rId4" Type="http://schemas.openxmlformats.org/officeDocument/2006/relationships/hyperlink" Target="https://dplyr.tidyverse.org/reference/select.html" TargetMode="Externa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s://dplyr.tidyverse.org/reference/filter.html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s://dplyr.tidyverse.org/reference/mutate.html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hyperlink" Target="https://dplyr.tidyverse.org/reference/select.html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tidyr.tidyverse.org/reference/pivot_longer.html" TargetMode="External"/><Relationship Id="rId2" Type="http://schemas.openxmlformats.org/officeDocument/2006/relationships/hyperlink" Target="https://dplyr.tidyverse.org/reference/join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idyr.tidyverse.org/reference/pivot_wider.html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documentation.org/packages/stats/versions/3.6.1/topics/lm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faculty.chicagobooth.edu/richard.hahn/teaching/FormulaNotation.pdf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hughjonesd.github.io/huxtable/huxreg.html" TargetMode="External"/><Relationship Id="rId2" Type="http://schemas.openxmlformats.org/officeDocument/2006/relationships/hyperlink" Target="https://www.rdocumentation.org/packages/stats/versions/3.6.1/topics/summary.lm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hughjonesd.github.io/huxtable/index.html" TargetMode="Externa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hyperlink" Target="https://adv-r.hadley.nz/" TargetMode="External"/><Relationship Id="rId7" Type="http://schemas.openxmlformats.org/officeDocument/2006/relationships/image" Target="../media/image26.png"/><Relationship Id="rId2" Type="http://schemas.openxmlformats.org/officeDocument/2006/relationships/hyperlink" Target="https://r4ds.had.co.nz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hyperlink" Target="https://bookdown.org/" TargetMode="External"/><Relationship Id="rId4" Type="http://schemas.openxmlformats.org/officeDocument/2006/relationships/hyperlink" Target="https://rstudio-education.github.io/hopr/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resources.rstudio.com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onlinelearning.utoronto.ca/coursera/" TargetMode="Externa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hyperlink" Target="https://twitter.com/wearerladies?lang=en" TargetMode="External"/><Relationship Id="rId3" Type="http://schemas.openxmlformats.org/officeDocument/2006/relationships/hyperlink" Target="https://education.rstudio.com/learn/" TargetMode="External"/><Relationship Id="rId7" Type="http://schemas.openxmlformats.org/officeDocument/2006/relationships/hyperlink" Target="https://twitter.com/hadleywickham" TargetMode="External"/><Relationship Id="rId2" Type="http://schemas.openxmlformats.org/officeDocument/2006/relationships/hyperlink" Target="https://education.rstudio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witter.com/hashtag/rstats" TargetMode="External"/><Relationship Id="rId5" Type="http://schemas.openxmlformats.org/officeDocument/2006/relationships/hyperlink" Target="https://cran.r-project.org/web/views/" TargetMode="External"/><Relationship Id="rId4" Type="http://schemas.openxmlformats.org/officeDocument/2006/relationships/hyperlink" Target="https://resources.rstudio.com/" TargetMode="Externa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.png"/><Relationship Id="rId7" Type="http://schemas.openxmlformats.org/officeDocument/2006/relationships/hyperlink" Target="https://timogrossenbacher.ch/2016/12/beautiful-thematic-maps-with-ggplot2-only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plot.ly/r/3d-surface-plots/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gif"/><Relationship Id="rId4" Type="http://schemas.openxmlformats.org/officeDocument/2006/relationships/hyperlink" Target="https://github.com/thomasp85/gganimate" TargetMode="Externa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r-dbi/bigrquery" TargetMode="External"/><Relationship Id="rId13" Type="http://schemas.openxmlformats.org/officeDocument/2006/relationships/hyperlink" Target="https://cran.r-project.org/web/views/" TargetMode="External"/><Relationship Id="rId3" Type="http://schemas.openxmlformats.org/officeDocument/2006/relationships/hyperlink" Target="https://tensorflow.rstudio.com/" TargetMode="External"/><Relationship Id="rId7" Type="http://schemas.openxmlformats.org/officeDocument/2006/relationships/hyperlink" Target="https://github.com/mkearney/rtweet" TargetMode="External"/><Relationship Id="rId12" Type="http://schemas.openxmlformats.org/officeDocument/2006/relationships/hyperlink" Target="https://rmarkdown.rstudio.com/gallery.html" TargetMode="External"/><Relationship Id="rId2" Type="http://schemas.openxmlformats.org/officeDocument/2006/relationships/hyperlink" Target="https://keras.rstudio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rvest.tidyverse.org/" TargetMode="External"/><Relationship Id="rId11" Type="http://schemas.openxmlformats.org/officeDocument/2006/relationships/hyperlink" Target="https://rmarkdown.rstudio.com/" TargetMode="External"/><Relationship Id="rId5" Type="http://schemas.openxmlformats.org/officeDocument/2006/relationships/hyperlink" Target="https://cran.r-project.org/web/packages/topicmodels/index.html" TargetMode="External"/><Relationship Id="rId10" Type="http://schemas.openxmlformats.org/officeDocument/2006/relationships/hyperlink" Target="https://shiny.rstudio.com/" TargetMode="External"/><Relationship Id="rId4" Type="http://schemas.openxmlformats.org/officeDocument/2006/relationships/hyperlink" Target="https://www.tidytextmining.com/" TargetMode="External"/><Relationship Id="rId9" Type="http://schemas.openxmlformats.org/officeDocument/2006/relationships/hyperlink" Target="https://www.quandl.com/tools/r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/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en-US" dirty="0"/>
              <a:t>Intro to R</a:t>
            </a:r>
          </a:p>
        </p:txBody>
      </p:sp>
      <p:sp>
        <p:nvSpPr>
          <p:cNvPr id="20" name="Subtitle 19"/>
          <p:cNvSpPr>
            <a:spLocks noGrp="1"/>
          </p:cNvSpPr>
          <p:nvPr>
            <p:ph type="body" idx="1"/>
          </p:nvPr>
        </p:nvSpPr>
        <p:spPr/>
        <p:txBody>
          <a:bodyPr numCol="1">
            <a:normAutofit/>
          </a:bodyPr>
          <a:lstStyle/>
          <a:p>
            <a:r>
              <a:rPr lang="en-US" dirty="0"/>
              <a:t>R Workshop</a:t>
            </a:r>
          </a:p>
        </p:txBody>
      </p:sp>
      <p:sp>
        <p:nvSpPr>
          <p:cNvPr id="6" name="Rectangle 5"/>
          <p:cNvSpPr/>
          <p:nvPr/>
        </p:nvSpPr>
        <p:spPr>
          <a:xfrm>
            <a:off x="551384" y="5949283"/>
            <a:ext cx="799288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fld id="{9426C034-8FC6-4EBB-9E78-115944A90A69}" type="datetime4">
              <a:rPr lang="en-CA" sz="1400" b="1" smtClean="0">
                <a:solidFill>
                  <a:schemeClr val="bg1"/>
                </a:solidFill>
                <a:latin typeface="+mj-lt"/>
              </a:rPr>
              <a:t>January 18, 2021</a:t>
            </a:fld>
            <a:r>
              <a:rPr lang="en-CA" sz="1400" b="1" dirty="0">
                <a:solidFill>
                  <a:schemeClr val="bg1"/>
                </a:solidFill>
                <a:latin typeface="+mj-lt"/>
              </a:rPr>
              <a:t>  Prepared by Jay Cao / </a:t>
            </a:r>
            <a:r>
              <a:rPr lang="en-CA" sz="1400" b="1" dirty="0">
                <a:solidFill>
                  <a:schemeClr val="bg1"/>
                </a:solidFill>
                <a:latin typeface="+mj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TDMDAL</a:t>
            </a:r>
            <a:endParaRPr lang="en-US" sz="1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51384" y="6257060"/>
            <a:ext cx="47745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400" b="1" dirty="0">
                <a:solidFill>
                  <a:schemeClr val="bg1"/>
                </a:solidFill>
                <a:latin typeface="+mj-lt"/>
              </a:rPr>
              <a:t>Website: </a:t>
            </a:r>
            <a:r>
              <a:rPr lang="en-CA" sz="1400" b="1" dirty="0">
                <a:solidFill>
                  <a:schemeClr val="bg1"/>
                </a:solidFill>
                <a:latin typeface="+mj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https://tdmdal.github.io/r-intro-rbac-2021-winter/</a:t>
            </a:r>
            <a:endParaRPr lang="en-US" sz="14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29705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Setup 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/>
              <a:t>R on your computer</a:t>
            </a:r>
          </a:p>
          <a:p>
            <a:pPr lvl="1"/>
            <a:r>
              <a:rPr lang="en-CA" dirty="0"/>
              <a:t>Install R (</a:t>
            </a:r>
            <a:r>
              <a:rPr lang="en-CA" dirty="0">
                <a:hlinkClick r:id="rId2"/>
              </a:rPr>
              <a:t>https://www.r-project.org/</a:t>
            </a:r>
            <a:r>
              <a:rPr lang="en-CA" dirty="0"/>
              <a:t>)</a:t>
            </a:r>
          </a:p>
          <a:p>
            <a:pPr lvl="1"/>
            <a:r>
              <a:rPr lang="en-CA" dirty="0"/>
              <a:t>Install </a:t>
            </a:r>
            <a:r>
              <a:rPr lang="en-CA" dirty="0" err="1"/>
              <a:t>RStudio</a:t>
            </a:r>
            <a:r>
              <a:rPr lang="en-CA" dirty="0"/>
              <a:t> (</a:t>
            </a:r>
            <a:r>
              <a:rPr lang="en-CA" dirty="0">
                <a:hlinkClick r:id="rId3"/>
              </a:rPr>
              <a:t>https://rstudio.com/products/rstudio/download/</a:t>
            </a:r>
            <a:r>
              <a:rPr lang="en-CA" dirty="0"/>
              <a:t>)</a:t>
            </a:r>
          </a:p>
          <a:p>
            <a:endParaRPr lang="en-CA" dirty="0"/>
          </a:p>
          <a:p>
            <a:r>
              <a:rPr lang="en-CA" dirty="0"/>
              <a:t>R in Cloud (run R without installation)</a:t>
            </a:r>
          </a:p>
          <a:p>
            <a:pPr lvl="1"/>
            <a:r>
              <a:rPr lang="en-CA" dirty="0" err="1"/>
              <a:t>RStudio</a:t>
            </a:r>
            <a:r>
              <a:rPr lang="en-CA" dirty="0"/>
              <a:t> Cloud (</a:t>
            </a:r>
            <a:r>
              <a:rPr lang="en-CA" dirty="0">
                <a:hlinkClick r:id="rId4"/>
              </a:rPr>
              <a:t>https://rstudio.cloud/</a:t>
            </a:r>
            <a:r>
              <a:rPr lang="en-CA" dirty="0"/>
              <a:t>)</a:t>
            </a:r>
          </a:p>
          <a:p>
            <a:pPr lvl="1"/>
            <a:r>
              <a:rPr lang="en-CA" dirty="0"/>
              <a:t>Google </a:t>
            </a:r>
            <a:r>
              <a:rPr lang="en-CA" dirty="0" err="1"/>
              <a:t>Colab</a:t>
            </a:r>
            <a:r>
              <a:rPr lang="en-CA" dirty="0"/>
              <a:t> (</a:t>
            </a:r>
            <a:r>
              <a:rPr lang="en-CA" dirty="0">
                <a:hlinkClick r:id="rId5"/>
              </a:rPr>
              <a:t>https://colab.to/r</a:t>
            </a:r>
            <a:r>
              <a:rPr lang="en-CA" dirty="0"/>
              <a:t>)</a:t>
            </a:r>
          </a:p>
          <a:p>
            <a:pPr lvl="1"/>
            <a:endParaRPr lang="en-CA" dirty="0"/>
          </a:p>
          <a:p>
            <a:pPr lvl="1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602505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B460FD-F44F-4286-8F3C-CAFF688FD1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</a:t>
            </a:r>
            <a:r>
              <a:rPr lang="en-US" dirty="0" err="1"/>
              <a:t>RStudio</a:t>
            </a:r>
            <a:r>
              <a:rPr lang="en-US" dirty="0"/>
              <a:t>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2560FCD-8E2A-470C-B4D7-1C6C34E82D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9531" y="1348411"/>
            <a:ext cx="9392938" cy="52835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533A889-8F55-4960-83E5-8CAA5D59D0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0439" y="617949"/>
            <a:ext cx="2329296" cy="819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0048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CAA8A-12A1-4FD8-A154-A3D89A6DAB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RStudio Cloud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E844BC-E251-4370-B006-ED8A9BB7B8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1320" y="1515110"/>
            <a:ext cx="8849360" cy="4977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4700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8095" y="389188"/>
            <a:ext cx="10515600" cy="1325563"/>
          </a:xfrm>
        </p:spPr>
        <p:txBody>
          <a:bodyPr/>
          <a:lstStyle/>
          <a:p>
            <a:r>
              <a:rPr lang="en-CA" dirty="0"/>
              <a:t>Google </a:t>
            </a:r>
            <a:r>
              <a:rPr lang="en-CA" dirty="0" err="1"/>
              <a:t>Colab</a:t>
            </a:r>
            <a:endParaRPr lang="en-CA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8915" y="1471696"/>
            <a:ext cx="8973959" cy="5069306"/>
          </a:xfrm>
          <a:prstGeom prst="rect">
            <a:avLst/>
          </a:prstGeom>
        </p:spPr>
      </p:pic>
      <p:pic>
        <p:nvPicPr>
          <p:cNvPr id="12" name="Picture 11" descr="C:\Users\jay.cao\AppData\Local\Microsoft\Windows\INetCache\Content.MSO\17A444B0.tmp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7133" y="609600"/>
            <a:ext cx="1110916" cy="64168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030613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Data Analysis Workflow: Three 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A simple regression</a:t>
            </a:r>
          </a:p>
          <a:p>
            <a:r>
              <a:rPr lang="en-CA" dirty="0"/>
              <a:t>Twitter API</a:t>
            </a:r>
          </a:p>
          <a:p>
            <a:r>
              <a:rPr lang="en-CA" dirty="0"/>
              <a:t>Deep learning </a:t>
            </a:r>
            <a:r>
              <a:rPr lang="en-CA" dirty="0">
                <a:hlinkClick r:id="rId2"/>
              </a:rPr>
              <a:t>“Hello World!”</a:t>
            </a:r>
            <a:endParaRPr lang="en-CA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16C3521-D943-44B3-A3CD-E9BD9D31B3A6}"/>
              </a:ext>
            </a:extLst>
          </p:cNvPr>
          <p:cNvSpPr txBox="1"/>
          <p:nvPr/>
        </p:nvSpPr>
        <p:spPr>
          <a:xfrm>
            <a:off x="1065916" y="6330020"/>
            <a:ext cx="6308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https://r4ds.had.co.nz/introduction.html</a:t>
            </a:r>
            <a:endParaRPr lang="en-US" dirty="0"/>
          </a:p>
        </p:txBody>
      </p:sp>
      <p:pic>
        <p:nvPicPr>
          <p:cNvPr id="1026" name="Picture 2" descr="https://github.com/ropensci/rtweet/raw/master/man/figures/logo.png"/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4517" y="1890865"/>
            <a:ext cx="835740" cy="965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216" y="3628020"/>
            <a:ext cx="7325529" cy="269216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6245" y="2200255"/>
            <a:ext cx="2350797" cy="132232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3693" y="2707456"/>
            <a:ext cx="1592826" cy="46192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393" y="2528612"/>
            <a:ext cx="1130079" cy="789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8812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Plan for Today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/>
              <a:t>Intro to Intro</a:t>
            </a:r>
          </a:p>
          <a:p>
            <a:endParaRPr lang="en-CA" dirty="0"/>
          </a:p>
          <a:p>
            <a:r>
              <a:rPr lang="en-CA" dirty="0">
                <a:highlight>
                  <a:srgbClr val="FFFF00"/>
                </a:highlight>
              </a:rPr>
              <a:t>Basics of R language </a:t>
            </a:r>
            <a:r>
              <a:rPr lang="en-US" dirty="0">
                <a:highlight>
                  <a:srgbClr val="FFFF00"/>
                </a:highlight>
              </a:rPr>
              <a:t>(minimum to get us started today)</a:t>
            </a:r>
            <a:r>
              <a:rPr lang="en-CA" dirty="0">
                <a:highlight>
                  <a:srgbClr val="FFFF00"/>
                </a:highlight>
              </a:rPr>
              <a:t> </a:t>
            </a:r>
          </a:p>
          <a:p>
            <a:pPr lvl="1"/>
            <a:r>
              <a:rPr lang="en-CA" dirty="0"/>
              <a:t>Expressions and assignment</a:t>
            </a:r>
          </a:p>
          <a:p>
            <a:pPr lvl="1"/>
            <a:r>
              <a:rPr lang="en-CA" dirty="0"/>
              <a:t>Data structure</a:t>
            </a:r>
          </a:p>
          <a:p>
            <a:pPr lvl="1"/>
            <a:r>
              <a:rPr lang="en-CA" dirty="0"/>
              <a:t>Programming structure (see appendix for more)</a:t>
            </a:r>
          </a:p>
          <a:p>
            <a:pPr lvl="1"/>
            <a:endParaRPr lang="en-CA" dirty="0"/>
          </a:p>
          <a:p>
            <a:r>
              <a:rPr lang="en-CA" dirty="0"/>
              <a:t>Walk-through of a typical analysis workflow</a:t>
            </a:r>
          </a:p>
        </p:txBody>
      </p:sp>
    </p:spTree>
    <p:extLst>
      <p:ext uri="{BB962C8B-B14F-4D97-AF65-F5344CB8AC3E}">
        <p14:creationId xmlns:p14="http://schemas.microsoft.com/office/powerpoint/2010/main" val="8506755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7F617-C18D-4E97-BF5E-2714DDABC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Expression and Assignment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42E9635-2A2B-4820-AD04-0AB25DA9B06D}"/>
              </a:ext>
            </a:extLst>
          </p:cNvPr>
          <p:cNvSpPr txBox="1">
            <a:spLocks/>
          </p:cNvSpPr>
          <p:nvPr/>
        </p:nvSpPr>
        <p:spPr>
          <a:xfrm>
            <a:off x="838200" y="1882124"/>
            <a:ext cx="10515600" cy="435133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# expression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2 + </a:t>
            </a:r>
            <a:r>
              <a:rPr lang="en-US" sz="2400" dirty="0" err="1">
                <a:latin typeface="Consolas" panose="020B0609020204030204" pitchFamily="49" charset="0"/>
              </a:rPr>
              <a:t>sqrt</a:t>
            </a:r>
            <a:r>
              <a:rPr lang="en-US" sz="2400" dirty="0">
                <a:latin typeface="Consolas" panose="020B0609020204030204" pitchFamily="49" charset="0"/>
              </a:rPr>
              <a:t>(4) + log(</a:t>
            </a:r>
            <a:r>
              <a:rPr lang="en-US" sz="2400" dirty="0" err="1">
                <a:latin typeface="Consolas" panose="020B0609020204030204" pitchFamily="49" charset="0"/>
              </a:rPr>
              <a:t>exp</a:t>
            </a:r>
            <a:r>
              <a:rPr lang="en-US" sz="2400" dirty="0">
                <a:latin typeface="Consolas" panose="020B0609020204030204" pitchFamily="49" charset="0"/>
              </a:rPr>
              <a:t>(2)) + 2^2</a:t>
            </a:r>
          </a:p>
          <a:p>
            <a:pPr marL="0" indent="0">
              <a:buNone/>
            </a:pPr>
            <a:endParaRPr lang="en-US" sz="24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# assignment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x &lt;- 3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y &lt;- (pi == 3.14)</a:t>
            </a:r>
          </a:p>
        </p:txBody>
      </p:sp>
    </p:spTree>
    <p:extLst>
      <p:ext uri="{BB962C8B-B14F-4D97-AF65-F5344CB8AC3E}">
        <p14:creationId xmlns:p14="http://schemas.microsoft.com/office/powerpoint/2010/main" val="32950002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32406-F5D3-48A4-A938-2AEE57703D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Data Structure - Overview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2172240"/>
              </p:ext>
            </p:extLst>
          </p:nvPr>
        </p:nvGraphicFramePr>
        <p:xfrm>
          <a:off x="1689611" y="2270760"/>
          <a:ext cx="8812778" cy="2667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1439">
                  <a:extLst>
                    <a:ext uri="{9D8B030D-6E8A-4147-A177-3AD203B41FA5}">
                      <a16:colId xmlns:a16="http://schemas.microsoft.com/office/drawing/2014/main" val="3563855277"/>
                    </a:ext>
                  </a:extLst>
                </a:gridCol>
                <a:gridCol w="3323401">
                  <a:extLst>
                    <a:ext uri="{9D8B030D-6E8A-4147-A177-3AD203B41FA5}">
                      <a16:colId xmlns:a16="http://schemas.microsoft.com/office/drawing/2014/main" val="431841085"/>
                    </a:ext>
                  </a:extLst>
                </a:gridCol>
                <a:gridCol w="4077938">
                  <a:extLst>
                    <a:ext uri="{9D8B030D-6E8A-4147-A177-3AD203B41FA5}">
                      <a16:colId xmlns:a16="http://schemas.microsoft.com/office/drawing/2014/main" val="2139126443"/>
                    </a:ext>
                  </a:extLst>
                </a:gridCol>
              </a:tblGrid>
              <a:tr h="666750">
                <a:tc>
                  <a:txBody>
                    <a:bodyPr/>
                    <a:lstStyle/>
                    <a:p>
                      <a:endParaRPr lang="en-CA" sz="3600" dirty="0"/>
                    </a:p>
                  </a:txBody>
                  <a:tcPr marL="117287" marR="117287" marT="58643" marB="58643"/>
                </a:tc>
                <a:tc>
                  <a:txBody>
                    <a:bodyPr/>
                    <a:lstStyle/>
                    <a:p>
                      <a:r>
                        <a:rPr lang="en-CA" sz="3600" dirty="0"/>
                        <a:t>Homogeneous</a:t>
                      </a:r>
                    </a:p>
                  </a:txBody>
                  <a:tcPr marL="117287" marR="117287" marT="58643" marB="58643"/>
                </a:tc>
                <a:tc>
                  <a:txBody>
                    <a:bodyPr/>
                    <a:lstStyle/>
                    <a:p>
                      <a:r>
                        <a:rPr lang="en-CA" sz="3600" dirty="0"/>
                        <a:t>Heterogeneous</a:t>
                      </a:r>
                    </a:p>
                  </a:txBody>
                  <a:tcPr marL="117287" marR="117287" marT="58643" marB="58643"/>
                </a:tc>
                <a:extLst>
                  <a:ext uri="{0D108BD9-81ED-4DB2-BD59-A6C34878D82A}">
                    <a16:rowId xmlns:a16="http://schemas.microsoft.com/office/drawing/2014/main" val="1933947258"/>
                  </a:ext>
                </a:extLst>
              </a:tr>
              <a:tr h="666750">
                <a:tc>
                  <a:txBody>
                    <a:bodyPr/>
                    <a:lstStyle/>
                    <a:p>
                      <a:r>
                        <a:rPr lang="en-CA" sz="3600" dirty="0"/>
                        <a:t>1-d</a:t>
                      </a:r>
                    </a:p>
                  </a:txBody>
                  <a:tcPr marL="117287" marR="117287" marT="58643" marB="58643"/>
                </a:tc>
                <a:tc>
                  <a:txBody>
                    <a:bodyPr/>
                    <a:lstStyle/>
                    <a:p>
                      <a:r>
                        <a:rPr lang="en-CA" sz="3600" b="1" dirty="0"/>
                        <a:t>Atomic</a:t>
                      </a:r>
                      <a:r>
                        <a:rPr lang="en-CA" sz="3600" b="1" baseline="0" dirty="0"/>
                        <a:t> vector</a:t>
                      </a:r>
                      <a:endParaRPr lang="en-CA" sz="3600" b="1" dirty="0"/>
                    </a:p>
                  </a:txBody>
                  <a:tcPr marL="117287" marR="117287" marT="58643" marB="58643"/>
                </a:tc>
                <a:tc>
                  <a:txBody>
                    <a:bodyPr/>
                    <a:lstStyle/>
                    <a:p>
                      <a:r>
                        <a:rPr lang="en-CA" sz="3600" b="1" dirty="0"/>
                        <a:t>List</a:t>
                      </a:r>
                    </a:p>
                  </a:txBody>
                  <a:tcPr marL="117287" marR="117287" marT="58643" marB="58643"/>
                </a:tc>
                <a:extLst>
                  <a:ext uri="{0D108BD9-81ED-4DB2-BD59-A6C34878D82A}">
                    <a16:rowId xmlns:a16="http://schemas.microsoft.com/office/drawing/2014/main" val="953639591"/>
                  </a:ext>
                </a:extLst>
              </a:tr>
              <a:tr h="666750">
                <a:tc>
                  <a:txBody>
                    <a:bodyPr/>
                    <a:lstStyle/>
                    <a:p>
                      <a:r>
                        <a:rPr lang="en-CA" sz="3600" dirty="0"/>
                        <a:t>2-d</a:t>
                      </a:r>
                    </a:p>
                  </a:txBody>
                  <a:tcPr marL="117287" marR="117287" marT="58643" marB="58643"/>
                </a:tc>
                <a:tc>
                  <a:txBody>
                    <a:bodyPr/>
                    <a:lstStyle/>
                    <a:p>
                      <a:r>
                        <a:rPr lang="en-CA" sz="3600" dirty="0"/>
                        <a:t>Matrix</a:t>
                      </a:r>
                    </a:p>
                  </a:txBody>
                  <a:tcPr marL="117287" marR="117287" marT="58643" marB="58643"/>
                </a:tc>
                <a:tc>
                  <a:txBody>
                    <a:bodyPr/>
                    <a:lstStyle/>
                    <a:p>
                      <a:r>
                        <a:rPr lang="en-CA" sz="3600" b="1" dirty="0"/>
                        <a:t>Data frame</a:t>
                      </a:r>
                    </a:p>
                  </a:txBody>
                  <a:tcPr marL="117287" marR="117287" marT="58643" marB="58643"/>
                </a:tc>
                <a:extLst>
                  <a:ext uri="{0D108BD9-81ED-4DB2-BD59-A6C34878D82A}">
                    <a16:rowId xmlns:a16="http://schemas.microsoft.com/office/drawing/2014/main" val="2568421043"/>
                  </a:ext>
                </a:extLst>
              </a:tr>
              <a:tr h="666750">
                <a:tc>
                  <a:txBody>
                    <a:bodyPr/>
                    <a:lstStyle/>
                    <a:p>
                      <a:r>
                        <a:rPr lang="en-CA" sz="3600" dirty="0"/>
                        <a:t>n-d</a:t>
                      </a:r>
                    </a:p>
                  </a:txBody>
                  <a:tcPr marL="117287" marR="117287" marT="58643" marB="58643"/>
                </a:tc>
                <a:tc>
                  <a:txBody>
                    <a:bodyPr/>
                    <a:lstStyle/>
                    <a:p>
                      <a:r>
                        <a:rPr lang="en-CA" sz="3600" dirty="0"/>
                        <a:t>Array</a:t>
                      </a:r>
                    </a:p>
                  </a:txBody>
                  <a:tcPr marL="117287" marR="117287" marT="58643" marB="58643"/>
                </a:tc>
                <a:tc>
                  <a:txBody>
                    <a:bodyPr/>
                    <a:lstStyle/>
                    <a:p>
                      <a:endParaRPr lang="en-CA" sz="3600" dirty="0"/>
                    </a:p>
                  </a:txBody>
                  <a:tcPr marL="117287" marR="117287" marT="58643" marB="58643"/>
                </a:tc>
                <a:extLst>
                  <a:ext uri="{0D108BD9-81ED-4DB2-BD59-A6C34878D82A}">
                    <a16:rowId xmlns:a16="http://schemas.microsoft.com/office/drawing/2014/main" val="3076426464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16C3521-D943-44B3-A3CD-E9BD9D31B3A6}"/>
              </a:ext>
            </a:extLst>
          </p:cNvPr>
          <p:cNvSpPr txBox="1"/>
          <p:nvPr/>
        </p:nvSpPr>
        <p:spPr>
          <a:xfrm>
            <a:off x="1065916" y="6123543"/>
            <a:ext cx="6308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/>
              </a:rPr>
              <a:t>http://adv-r.had.co.nz/Data-structures.html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79467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32406-F5D3-48A4-A938-2AEE57703D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Data Structure - Overview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1689611" y="2270760"/>
          <a:ext cx="8812778" cy="2667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1439">
                  <a:extLst>
                    <a:ext uri="{9D8B030D-6E8A-4147-A177-3AD203B41FA5}">
                      <a16:colId xmlns:a16="http://schemas.microsoft.com/office/drawing/2014/main" val="3563855277"/>
                    </a:ext>
                  </a:extLst>
                </a:gridCol>
                <a:gridCol w="3323401">
                  <a:extLst>
                    <a:ext uri="{9D8B030D-6E8A-4147-A177-3AD203B41FA5}">
                      <a16:colId xmlns:a16="http://schemas.microsoft.com/office/drawing/2014/main" val="431841085"/>
                    </a:ext>
                  </a:extLst>
                </a:gridCol>
                <a:gridCol w="4077938">
                  <a:extLst>
                    <a:ext uri="{9D8B030D-6E8A-4147-A177-3AD203B41FA5}">
                      <a16:colId xmlns:a16="http://schemas.microsoft.com/office/drawing/2014/main" val="2139126443"/>
                    </a:ext>
                  </a:extLst>
                </a:gridCol>
              </a:tblGrid>
              <a:tr h="666750">
                <a:tc>
                  <a:txBody>
                    <a:bodyPr/>
                    <a:lstStyle/>
                    <a:p>
                      <a:endParaRPr lang="en-CA" sz="3600" dirty="0"/>
                    </a:p>
                  </a:txBody>
                  <a:tcPr marL="117287" marR="117287" marT="58643" marB="58643"/>
                </a:tc>
                <a:tc>
                  <a:txBody>
                    <a:bodyPr/>
                    <a:lstStyle/>
                    <a:p>
                      <a:r>
                        <a:rPr lang="en-CA" sz="3600" dirty="0"/>
                        <a:t>Homogeneous</a:t>
                      </a:r>
                    </a:p>
                  </a:txBody>
                  <a:tcPr marL="117287" marR="117287" marT="58643" marB="58643"/>
                </a:tc>
                <a:tc>
                  <a:txBody>
                    <a:bodyPr/>
                    <a:lstStyle/>
                    <a:p>
                      <a:r>
                        <a:rPr lang="en-CA" sz="3600" dirty="0"/>
                        <a:t>Heterogeneous</a:t>
                      </a:r>
                    </a:p>
                  </a:txBody>
                  <a:tcPr marL="117287" marR="117287" marT="58643" marB="58643"/>
                </a:tc>
                <a:extLst>
                  <a:ext uri="{0D108BD9-81ED-4DB2-BD59-A6C34878D82A}">
                    <a16:rowId xmlns:a16="http://schemas.microsoft.com/office/drawing/2014/main" val="1933947258"/>
                  </a:ext>
                </a:extLst>
              </a:tr>
              <a:tr h="666750">
                <a:tc>
                  <a:txBody>
                    <a:bodyPr/>
                    <a:lstStyle/>
                    <a:p>
                      <a:r>
                        <a:rPr lang="en-CA" sz="3600" dirty="0"/>
                        <a:t>1-d</a:t>
                      </a:r>
                    </a:p>
                  </a:txBody>
                  <a:tcPr marL="117287" marR="117287" marT="58643" marB="58643"/>
                </a:tc>
                <a:tc>
                  <a:txBody>
                    <a:bodyPr/>
                    <a:lstStyle/>
                    <a:p>
                      <a:r>
                        <a:rPr lang="en-CA" sz="3600" b="1" dirty="0"/>
                        <a:t>Atomic</a:t>
                      </a:r>
                      <a:r>
                        <a:rPr lang="en-CA" sz="3600" b="1" baseline="0" dirty="0"/>
                        <a:t> vector</a:t>
                      </a:r>
                      <a:endParaRPr lang="en-CA" sz="3600" b="1" dirty="0"/>
                    </a:p>
                  </a:txBody>
                  <a:tcPr marL="117287" marR="117287" marT="58643" marB="58643"/>
                </a:tc>
                <a:tc>
                  <a:txBody>
                    <a:bodyPr/>
                    <a:lstStyle/>
                    <a:p>
                      <a:r>
                        <a:rPr lang="en-CA" sz="3600" b="1" dirty="0"/>
                        <a:t>List</a:t>
                      </a:r>
                    </a:p>
                  </a:txBody>
                  <a:tcPr marL="117287" marR="117287" marT="58643" marB="58643"/>
                </a:tc>
                <a:extLst>
                  <a:ext uri="{0D108BD9-81ED-4DB2-BD59-A6C34878D82A}">
                    <a16:rowId xmlns:a16="http://schemas.microsoft.com/office/drawing/2014/main" val="953639591"/>
                  </a:ext>
                </a:extLst>
              </a:tr>
              <a:tr h="666750">
                <a:tc>
                  <a:txBody>
                    <a:bodyPr/>
                    <a:lstStyle/>
                    <a:p>
                      <a:r>
                        <a:rPr lang="en-CA" sz="3600" dirty="0"/>
                        <a:t>2-d</a:t>
                      </a:r>
                    </a:p>
                  </a:txBody>
                  <a:tcPr marL="117287" marR="117287" marT="58643" marB="58643"/>
                </a:tc>
                <a:tc>
                  <a:txBody>
                    <a:bodyPr/>
                    <a:lstStyle/>
                    <a:p>
                      <a:r>
                        <a:rPr lang="en-CA" sz="3600" dirty="0"/>
                        <a:t>Matrix</a:t>
                      </a:r>
                    </a:p>
                  </a:txBody>
                  <a:tcPr marL="117287" marR="117287" marT="58643" marB="58643"/>
                </a:tc>
                <a:tc>
                  <a:txBody>
                    <a:bodyPr/>
                    <a:lstStyle/>
                    <a:p>
                      <a:r>
                        <a:rPr lang="en-CA" sz="3600" b="1" dirty="0"/>
                        <a:t>Data frame</a:t>
                      </a:r>
                    </a:p>
                  </a:txBody>
                  <a:tcPr marL="117287" marR="117287" marT="58643" marB="58643"/>
                </a:tc>
                <a:extLst>
                  <a:ext uri="{0D108BD9-81ED-4DB2-BD59-A6C34878D82A}">
                    <a16:rowId xmlns:a16="http://schemas.microsoft.com/office/drawing/2014/main" val="2568421043"/>
                  </a:ext>
                </a:extLst>
              </a:tr>
              <a:tr h="666750">
                <a:tc>
                  <a:txBody>
                    <a:bodyPr/>
                    <a:lstStyle/>
                    <a:p>
                      <a:r>
                        <a:rPr lang="en-CA" sz="3600" dirty="0"/>
                        <a:t>n-d</a:t>
                      </a:r>
                    </a:p>
                  </a:txBody>
                  <a:tcPr marL="117287" marR="117287" marT="58643" marB="58643"/>
                </a:tc>
                <a:tc>
                  <a:txBody>
                    <a:bodyPr/>
                    <a:lstStyle/>
                    <a:p>
                      <a:r>
                        <a:rPr lang="en-CA" sz="3600" dirty="0"/>
                        <a:t>Array</a:t>
                      </a:r>
                    </a:p>
                  </a:txBody>
                  <a:tcPr marL="117287" marR="117287" marT="58643" marB="58643"/>
                </a:tc>
                <a:tc>
                  <a:txBody>
                    <a:bodyPr/>
                    <a:lstStyle/>
                    <a:p>
                      <a:endParaRPr lang="en-CA" sz="3600" dirty="0"/>
                    </a:p>
                  </a:txBody>
                  <a:tcPr marL="117287" marR="117287" marT="58643" marB="58643"/>
                </a:tc>
                <a:extLst>
                  <a:ext uri="{0D108BD9-81ED-4DB2-BD59-A6C34878D82A}">
                    <a16:rowId xmlns:a16="http://schemas.microsoft.com/office/drawing/2014/main" val="3076426464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16C3521-D943-44B3-A3CD-E9BD9D31B3A6}"/>
              </a:ext>
            </a:extLst>
          </p:cNvPr>
          <p:cNvSpPr txBox="1"/>
          <p:nvPr/>
        </p:nvSpPr>
        <p:spPr>
          <a:xfrm>
            <a:off x="1065916" y="6123543"/>
            <a:ext cx="6308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/>
              </a:rPr>
              <a:t>http://adv-r.had.co.nz/Data-structures.html</a:t>
            </a:r>
            <a:endParaRPr lang="en-US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E297277-F509-4B86-951E-D1C17215FF77}"/>
              </a:ext>
            </a:extLst>
          </p:cNvPr>
          <p:cNvCxnSpPr>
            <a:cxnSpLocks/>
          </p:cNvCxnSpPr>
          <p:nvPr/>
        </p:nvCxnSpPr>
        <p:spPr>
          <a:xfrm>
            <a:off x="5974080" y="3322320"/>
            <a:ext cx="477520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970A0ED-3005-4CD9-913B-985A6A848DBF}"/>
              </a:ext>
            </a:extLst>
          </p:cNvPr>
          <p:cNvCxnSpPr>
            <a:cxnSpLocks/>
          </p:cNvCxnSpPr>
          <p:nvPr/>
        </p:nvCxnSpPr>
        <p:spPr>
          <a:xfrm>
            <a:off x="6847840" y="3479800"/>
            <a:ext cx="0" cy="35052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26499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7F617-C18D-4E97-BF5E-2714DDABC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Atomic Vectors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42E9635-2A2B-4820-AD04-0AB25DA9B06D}"/>
              </a:ext>
            </a:extLst>
          </p:cNvPr>
          <p:cNvSpPr txBox="1">
            <a:spLocks/>
          </p:cNvSpPr>
          <p:nvPr/>
        </p:nvSpPr>
        <p:spPr>
          <a:xfrm>
            <a:off x="838200" y="1882124"/>
            <a:ext cx="10515600" cy="435133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# create R vectors</a:t>
            </a:r>
          </a:p>
          <a:p>
            <a:pPr marL="0" indent="0">
              <a:buNone/>
            </a:pPr>
            <a:r>
              <a:rPr lang="en-US" sz="2400" dirty="0" err="1">
                <a:latin typeface="Consolas" panose="020B0609020204030204" pitchFamily="49" charset="0"/>
              </a:rPr>
              <a:t>vec_character</a:t>
            </a:r>
            <a:r>
              <a:rPr lang="en-US" sz="2400" dirty="0">
                <a:latin typeface="Consolas" panose="020B0609020204030204" pitchFamily="49" charset="0"/>
              </a:rPr>
              <a:t> &lt;- c("Hello,", "World!")</a:t>
            </a:r>
          </a:p>
          <a:p>
            <a:pPr marL="0" indent="0">
              <a:buNone/>
            </a:pPr>
            <a:endParaRPr lang="en-US" sz="24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 err="1">
                <a:latin typeface="Consolas" panose="020B0609020204030204" pitchFamily="49" charset="0"/>
              </a:rPr>
              <a:t>vec_integer</a:t>
            </a:r>
            <a:r>
              <a:rPr lang="en-US" sz="2400" dirty="0">
                <a:latin typeface="Consolas" panose="020B0609020204030204" pitchFamily="49" charset="0"/>
              </a:rPr>
              <a:t> &lt;- c(1L, 2L, 3L)</a:t>
            </a:r>
          </a:p>
          <a:p>
            <a:pPr marL="0" indent="0">
              <a:buNone/>
            </a:pPr>
            <a:endParaRPr lang="en-US" sz="24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 err="1">
                <a:latin typeface="Consolas" panose="020B0609020204030204" pitchFamily="49" charset="0"/>
              </a:rPr>
              <a:t>vec_double</a:t>
            </a:r>
            <a:r>
              <a:rPr lang="en-US" sz="2400" dirty="0">
                <a:latin typeface="Consolas" panose="020B0609020204030204" pitchFamily="49" charset="0"/>
              </a:rPr>
              <a:t> &lt;- c(1.1, 2.2, 3.3)</a:t>
            </a:r>
          </a:p>
          <a:p>
            <a:pPr marL="0" indent="0">
              <a:buNone/>
            </a:pPr>
            <a:endParaRPr lang="en-US" sz="24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 err="1">
                <a:latin typeface="Consolas" panose="020B0609020204030204" pitchFamily="49" charset="0"/>
              </a:rPr>
              <a:t>vec_logical</a:t>
            </a:r>
            <a:r>
              <a:rPr lang="en-US" sz="2400" dirty="0">
                <a:latin typeface="Consolas" panose="020B0609020204030204" pitchFamily="49" charset="0"/>
              </a:rPr>
              <a:t> &lt;- c(TRUE, TRUE, FALSE)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BB488EB6-B24F-4598-B3CE-D658D7134C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8020537"/>
              </p:ext>
            </p:extLst>
          </p:nvPr>
        </p:nvGraphicFramePr>
        <p:xfrm>
          <a:off x="8178800" y="2298698"/>
          <a:ext cx="3068322" cy="45591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07217">
                  <a:extLst>
                    <a:ext uri="{9D8B030D-6E8A-4147-A177-3AD203B41FA5}">
                      <a16:colId xmlns:a16="http://schemas.microsoft.com/office/drawing/2014/main" val="2906887314"/>
                    </a:ext>
                  </a:extLst>
                </a:gridCol>
                <a:gridCol w="1461105">
                  <a:extLst>
                    <a:ext uri="{9D8B030D-6E8A-4147-A177-3AD203B41FA5}">
                      <a16:colId xmlns:a16="http://schemas.microsoft.com/office/drawing/2014/main" val="4094510606"/>
                    </a:ext>
                  </a:extLst>
                </a:gridCol>
              </a:tblGrid>
              <a:tr h="455911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1" u="none" strike="noStrike" dirty="0">
                          <a:effectLst/>
                        </a:rPr>
                        <a:t>Hello,</a:t>
                      </a:r>
                      <a:endParaRPr lang="en-US" sz="2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721" marR="15721" marT="157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1" u="none" strike="noStrike" dirty="0">
                          <a:effectLst/>
                        </a:rPr>
                        <a:t>World!</a:t>
                      </a:r>
                      <a:endParaRPr lang="en-US" sz="2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721" marR="15721" marT="15721" marB="0" anchor="b"/>
                </a:tc>
                <a:extLst>
                  <a:ext uri="{0D108BD9-81ED-4DB2-BD59-A6C34878D82A}">
                    <a16:rowId xmlns:a16="http://schemas.microsoft.com/office/drawing/2014/main" val="405751095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9AB57071-BAA2-40AA-84C9-E38C541AAD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7492563"/>
              </p:ext>
            </p:extLst>
          </p:nvPr>
        </p:nvGraphicFramePr>
        <p:xfrm>
          <a:off x="7538720" y="3232639"/>
          <a:ext cx="3708402" cy="45591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36134">
                  <a:extLst>
                    <a:ext uri="{9D8B030D-6E8A-4147-A177-3AD203B41FA5}">
                      <a16:colId xmlns:a16="http://schemas.microsoft.com/office/drawing/2014/main" val="2906887314"/>
                    </a:ext>
                  </a:extLst>
                </a:gridCol>
                <a:gridCol w="1123758">
                  <a:extLst>
                    <a:ext uri="{9D8B030D-6E8A-4147-A177-3AD203B41FA5}">
                      <a16:colId xmlns:a16="http://schemas.microsoft.com/office/drawing/2014/main" val="4094510606"/>
                    </a:ext>
                  </a:extLst>
                </a:gridCol>
                <a:gridCol w="1348510">
                  <a:extLst>
                    <a:ext uri="{9D8B030D-6E8A-4147-A177-3AD203B41FA5}">
                      <a16:colId xmlns:a16="http://schemas.microsoft.com/office/drawing/2014/main" val="1934118528"/>
                    </a:ext>
                  </a:extLst>
                </a:gridCol>
              </a:tblGrid>
              <a:tr h="455911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1" u="none" strike="noStrike" dirty="0">
                          <a:effectLst/>
                        </a:rPr>
                        <a:t>1</a:t>
                      </a:r>
                      <a:endParaRPr lang="en-US" sz="2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721" marR="15721" marT="157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1" u="none" strike="noStrike" dirty="0">
                          <a:effectLst/>
                        </a:rPr>
                        <a:t>2</a:t>
                      </a:r>
                      <a:endParaRPr lang="en-US" sz="2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721" marR="15721" marT="157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1" u="none" strike="noStrike" dirty="0">
                          <a:effectLst/>
                        </a:rPr>
                        <a:t>3</a:t>
                      </a:r>
                      <a:endParaRPr lang="en-US" sz="2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721" marR="15721" marT="15721" marB="0" anchor="b"/>
                </a:tc>
                <a:extLst>
                  <a:ext uri="{0D108BD9-81ED-4DB2-BD59-A6C34878D82A}">
                    <a16:rowId xmlns:a16="http://schemas.microsoft.com/office/drawing/2014/main" val="2525904835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B3CA2BFB-081D-425A-A026-29D671225F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3980863"/>
              </p:ext>
            </p:extLst>
          </p:nvPr>
        </p:nvGraphicFramePr>
        <p:xfrm>
          <a:off x="7538720" y="4187679"/>
          <a:ext cx="3708402" cy="45591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36134">
                  <a:extLst>
                    <a:ext uri="{9D8B030D-6E8A-4147-A177-3AD203B41FA5}">
                      <a16:colId xmlns:a16="http://schemas.microsoft.com/office/drawing/2014/main" val="2906887314"/>
                    </a:ext>
                  </a:extLst>
                </a:gridCol>
                <a:gridCol w="1123758">
                  <a:extLst>
                    <a:ext uri="{9D8B030D-6E8A-4147-A177-3AD203B41FA5}">
                      <a16:colId xmlns:a16="http://schemas.microsoft.com/office/drawing/2014/main" val="4094510606"/>
                    </a:ext>
                  </a:extLst>
                </a:gridCol>
                <a:gridCol w="1348510">
                  <a:extLst>
                    <a:ext uri="{9D8B030D-6E8A-4147-A177-3AD203B41FA5}">
                      <a16:colId xmlns:a16="http://schemas.microsoft.com/office/drawing/2014/main" val="1934118528"/>
                    </a:ext>
                  </a:extLst>
                </a:gridCol>
              </a:tblGrid>
              <a:tr h="455911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1" u="none" strike="noStrike" dirty="0">
                          <a:effectLst/>
                        </a:rPr>
                        <a:t>1.1</a:t>
                      </a:r>
                      <a:endParaRPr lang="en-US" sz="2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721" marR="15721" marT="157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1" u="none" strike="noStrike" dirty="0">
                          <a:effectLst/>
                        </a:rPr>
                        <a:t>2.2</a:t>
                      </a:r>
                      <a:endParaRPr lang="en-US" sz="2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721" marR="15721" marT="157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1" u="none" strike="noStrike" dirty="0">
                          <a:effectLst/>
                        </a:rPr>
                        <a:t>3.3</a:t>
                      </a:r>
                      <a:endParaRPr lang="en-US" sz="2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721" marR="15721" marT="15721" marB="0" anchor="b"/>
                </a:tc>
                <a:extLst>
                  <a:ext uri="{0D108BD9-81ED-4DB2-BD59-A6C34878D82A}">
                    <a16:rowId xmlns:a16="http://schemas.microsoft.com/office/drawing/2014/main" val="2525904835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DFCF2E05-608D-41AA-B330-383A4CD519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9766288"/>
              </p:ext>
            </p:extLst>
          </p:nvPr>
        </p:nvGraphicFramePr>
        <p:xfrm>
          <a:off x="7538720" y="5081759"/>
          <a:ext cx="3708402" cy="45591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36134">
                  <a:extLst>
                    <a:ext uri="{9D8B030D-6E8A-4147-A177-3AD203B41FA5}">
                      <a16:colId xmlns:a16="http://schemas.microsoft.com/office/drawing/2014/main" val="2906887314"/>
                    </a:ext>
                  </a:extLst>
                </a:gridCol>
                <a:gridCol w="1123758">
                  <a:extLst>
                    <a:ext uri="{9D8B030D-6E8A-4147-A177-3AD203B41FA5}">
                      <a16:colId xmlns:a16="http://schemas.microsoft.com/office/drawing/2014/main" val="4094510606"/>
                    </a:ext>
                  </a:extLst>
                </a:gridCol>
                <a:gridCol w="1348510">
                  <a:extLst>
                    <a:ext uri="{9D8B030D-6E8A-4147-A177-3AD203B41FA5}">
                      <a16:colId xmlns:a16="http://schemas.microsoft.com/office/drawing/2014/main" val="1934118528"/>
                    </a:ext>
                  </a:extLst>
                </a:gridCol>
              </a:tblGrid>
              <a:tr h="455911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1" u="none" strike="noStrike" dirty="0">
                          <a:effectLst/>
                        </a:rPr>
                        <a:t>TRUE</a:t>
                      </a:r>
                      <a:endParaRPr lang="en-US" sz="2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721" marR="15721" marT="157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1" u="none" strike="noStrike" dirty="0">
                          <a:effectLst/>
                        </a:rPr>
                        <a:t>TRUE</a:t>
                      </a:r>
                      <a:endParaRPr lang="en-US" sz="2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721" marR="15721" marT="157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1" u="none" strike="noStrike" dirty="0">
                          <a:effectLst/>
                        </a:rPr>
                        <a:t>FALSE</a:t>
                      </a:r>
                      <a:endParaRPr lang="en-US" sz="2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721" marR="15721" marT="15721" marB="0" anchor="b"/>
                </a:tc>
                <a:extLst>
                  <a:ext uri="{0D108BD9-81ED-4DB2-BD59-A6C34878D82A}">
                    <a16:rowId xmlns:a16="http://schemas.microsoft.com/office/drawing/2014/main" val="25259048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286846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Plan for Today (~2 hrs)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>
                <a:highlight>
                  <a:srgbClr val="FFFF00"/>
                </a:highlight>
              </a:rPr>
              <a:t>Intro to Intro</a:t>
            </a:r>
          </a:p>
          <a:p>
            <a:pPr lvl="1"/>
            <a:r>
              <a:rPr lang="en-CA" dirty="0"/>
              <a:t>What’s R</a:t>
            </a:r>
          </a:p>
          <a:p>
            <a:pPr lvl="1"/>
            <a:r>
              <a:rPr lang="en-CA" dirty="0"/>
              <a:t>Why learn R</a:t>
            </a:r>
          </a:p>
          <a:p>
            <a:pPr lvl="1"/>
            <a:r>
              <a:rPr lang="en-CA" dirty="0"/>
              <a:t>Setup R</a:t>
            </a:r>
          </a:p>
          <a:p>
            <a:pPr lvl="1"/>
            <a:r>
              <a:rPr lang="en-CA" dirty="0"/>
              <a:t>Three motivation examples</a:t>
            </a:r>
          </a:p>
          <a:p>
            <a:endParaRPr lang="en-CA" dirty="0"/>
          </a:p>
          <a:p>
            <a:r>
              <a:rPr lang="en-CA" dirty="0"/>
              <a:t>Basics of R language</a:t>
            </a:r>
          </a:p>
          <a:p>
            <a:endParaRPr lang="en-CA" dirty="0"/>
          </a:p>
          <a:p>
            <a:r>
              <a:rPr lang="en-CA" dirty="0"/>
              <a:t>Walk-through of a typical analysis workflow</a:t>
            </a:r>
          </a:p>
        </p:txBody>
      </p:sp>
    </p:spTree>
    <p:extLst>
      <p:ext uri="{BB962C8B-B14F-4D97-AF65-F5344CB8AC3E}">
        <p14:creationId xmlns:p14="http://schemas.microsoft.com/office/powerpoint/2010/main" val="528403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1E1B3-594A-4B3A-8C44-1A5EF4D0A8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1753803-02F2-4494-A8B8-905A7F55751F}"/>
              </a:ext>
            </a:extLst>
          </p:cNvPr>
          <p:cNvSpPr txBox="1">
            <a:spLocks/>
          </p:cNvSpPr>
          <p:nvPr/>
        </p:nvSpPr>
        <p:spPr>
          <a:xfrm>
            <a:off x="838200" y="1882124"/>
            <a:ext cx="10515600" cy="33299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# create an R list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l1 &lt;- list(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  1:3,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  "a",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  c(TRUE, FALSE, TRUE),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  c(2.3, 5.9)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C4972C-7A9F-477B-8C30-5ED6CFC3BD39}"/>
              </a:ext>
            </a:extLst>
          </p:cNvPr>
          <p:cNvSpPr txBox="1"/>
          <p:nvPr/>
        </p:nvSpPr>
        <p:spPr>
          <a:xfrm>
            <a:off x="1065916" y="6123543"/>
            <a:ext cx="6308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ref. </a:t>
            </a:r>
            <a:r>
              <a:rPr lang="en-US" dirty="0">
                <a:hlinkClick r:id="rId2"/>
              </a:rPr>
              <a:t>https://adv-r.hadley.nz/vectors-chap.html#list-creating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1F3ECB9-FB90-4651-851E-9635F54017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9463" y="4257041"/>
            <a:ext cx="6952897" cy="873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3295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A8C41-1D0C-440C-BCC9-729D6BC0B0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Frame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9119975-4098-4F47-BC47-A7943E8582A4}"/>
              </a:ext>
            </a:extLst>
          </p:cNvPr>
          <p:cNvSpPr txBox="1">
            <a:spLocks/>
          </p:cNvSpPr>
          <p:nvPr/>
        </p:nvSpPr>
        <p:spPr>
          <a:xfrm>
            <a:off x="838200" y="1882124"/>
            <a:ext cx="10515600" cy="33299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# create a data frame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df1 &lt;- </a:t>
            </a:r>
            <a:r>
              <a:rPr lang="en-US" sz="2400" dirty="0" err="1">
                <a:latin typeface="Consolas" panose="020B0609020204030204" pitchFamily="49" charset="0"/>
              </a:rPr>
              <a:t>data.frame</a:t>
            </a:r>
            <a:r>
              <a:rPr lang="en-US" sz="2400" dirty="0"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  x = 1:3,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  y = letters[1:3],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  z = c(1.1, 2.2, 3.3)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)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F1BFA49-E26A-45BF-B0C3-BF8B8D3475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7043763"/>
              </p:ext>
            </p:extLst>
          </p:nvPr>
        </p:nvGraphicFramePr>
        <p:xfrm>
          <a:off x="8727440" y="2042160"/>
          <a:ext cx="2458721" cy="20598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9574">
                  <a:extLst>
                    <a:ext uri="{9D8B030D-6E8A-4147-A177-3AD203B41FA5}">
                      <a16:colId xmlns:a16="http://schemas.microsoft.com/office/drawing/2014/main" val="2906887314"/>
                    </a:ext>
                  </a:extLst>
                </a:gridCol>
                <a:gridCol w="745067">
                  <a:extLst>
                    <a:ext uri="{9D8B030D-6E8A-4147-A177-3AD203B41FA5}">
                      <a16:colId xmlns:a16="http://schemas.microsoft.com/office/drawing/2014/main" val="4094510606"/>
                    </a:ext>
                  </a:extLst>
                </a:gridCol>
                <a:gridCol w="894080">
                  <a:extLst>
                    <a:ext uri="{9D8B030D-6E8A-4147-A177-3AD203B41FA5}">
                      <a16:colId xmlns:a16="http://schemas.microsoft.com/office/drawing/2014/main" val="1934118528"/>
                    </a:ext>
                  </a:extLst>
                </a:gridCol>
              </a:tblGrid>
              <a:tr h="5149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1" u="none" strike="noStrike" dirty="0">
                          <a:effectLst/>
                        </a:rPr>
                        <a:t>x</a:t>
                      </a:r>
                      <a:endParaRPr lang="en-US" sz="2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721" marR="15721" marT="157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1" u="none" strike="noStrike" dirty="0">
                          <a:effectLst/>
                        </a:rPr>
                        <a:t>y</a:t>
                      </a:r>
                      <a:endParaRPr lang="en-US" sz="2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721" marR="15721" marT="157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1" u="none" strike="noStrike" dirty="0">
                          <a:effectLst/>
                        </a:rPr>
                        <a:t>z</a:t>
                      </a:r>
                      <a:endParaRPr lang="en-US" sz="2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721" marR="15721" marT="15721" marB="0" anchor="b"/>
                </a:tc>
                <a:extLst>
                  <a:ext uri="{0D108BD9-81ED-4DB2-BD59-A6C34878D82A}">
                    <a16:rowId xmlns:a16="http://schemas.microsoft.com/office/drawing/2014/main" val="405751095"/>
                  </a:ext>
                </a:extLst>
              </a:tr>
              <a:tr h="5149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>
                          <a:effectLst/>
                        </a:rPr>
                        <a:t>1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721" marR="15721" marT="157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 dirty="0">
                          <a:effectLst/>
                        </a:rPr>
                        <a:t>"a"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721" marR="15721" marT="157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>
                          <a:effectLst/>
                        </a:rPr>
                        <a:t>1.1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721" marR="15721" marT="15721" marB="0" anchor="b"/>
                </a:tc>
                <a:extLst>
                  <a:ext uri="{0D108BD9-81ED-4DB2-BD59-A6C34878D82A}">
                    <a16:rowId xmlns:a16="http://schemas.microsoft.com/office/drawing/2014/main" val="2525904835"/>
                  </a:ext>
                </a:extLst>
              </a:tr>
              <a:tr h="5149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>
                          <a:effectLst/>
                        </a:rPr>
                        <a:t>2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721" marR="15721" marT="157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 dirty="0">
                          <a:effectLst/>
                        </a:rPr>
                        <a:t>"b"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721" marR="15721" marT="157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>
                          <a:effectLst/>
                        </a:rPr>
                        <a:t>2.2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721" marR="15721" marT="15721" marB="0" anchor="b"/>
                </a:tc>
                <a:extLst>
                  <a:ext uri="{0D108BD9-81ED-4DB2-BD59-A6C34878D82A}">
                    <a16:rowId xmlns:a16="http://schemas.microsoft.com/office/drawing/2014/main" val="1533024536"/>
                  </a:ext>
                </a:extLst>
              </a:tr>
              <a:tr h="5149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>
                          <a:effectLst/>
                        </a:rPr>
                        <a:t>3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721" marR="15721" marT="157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 dirty="0">
                          <a:effectLst/>
                        </a:rPr>
                        <a:t>"c"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721" marR="15721" marT="157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 dirty="0">
                          <a:effectLst/>
                        </a:rPr>
                        <a:t>3.3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721" marR="15721" marT="15721" marB="0" anchor="b"/>
                </a:tc>
                <a:extLst>
                  <a:ext uri="{0D108BD9-81ED-4DB2-BD59-A6C34878D82A}">
                    <a16:rowId xmlns:a16="http://schemas.microsoft.com/office/drawing/2014/main" val="37436632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239345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A8C41-1D0C-440C-BCC9-729D6BC0B0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Frame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9119975-4098-4F47-BC47-A7943E8582A4}"/>
              </a:ext>
            </a:extLst>
          </p:cNvPr>
          <p:cNvSpPr txBox="1">
            <a:spLocks/>
          </p:cNvSpPr>
          <p:nvPr/>
        </p:nvSpPr>
        <p:spPr>
          <a:xfrm>
            <a:off x="838200" y="1882124"/>
            <a:ext cx="10515600" cy="33299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# create a data frame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df1 &lt;- </a:t>
            </a:r>
            <a:r>
              <a:rPr lang="en-US" sz="2400" dirty="0" err="1">
                <a:latin typeface="Consolas" panose="020B0609020204030204" pitchFamily="49" charset="0"/>
              </a:rPr>
              <a:t>data.frame</a:t>
            </a:r>
            <a:r>
              <a:rPr lang="en-US" sz="2400" dirty="0"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  x = 1:3,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  y = letters[1:3],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  z = c(1.1, 2.2, 3.3)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)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F1BFA49-E26A-45BF-B0C3-BF8B8D3475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2364840"/>
              </p:ext>
            </p:extLst>
          </p:nvPr>
        </p:nvGraphicFramePr>
        <p:xfrm>
          <a:off x="8727440" y="2042160"/>
          <a:ext cx="2458721" cy="20598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9574">
                  <a:extLst>
                    <a:ext uri="{9D8B030D-6E8A-4147-A177-3AD203B41FA5}">
                      <a16:colId xmlns:a16="http://schemas.microsoft.com/office/drawing/2014/main" val="2906887314"/>
                    </a:ext>
                  </a:extLst>
                </a:gridCol>
                <a:gridCol w="745067">
                  <a:extLst>
                    <a:ext uri="{9D8B030D-6E8A-4147-A177-3AD203B41FA5}">
                      <a16:colId xmlns:a16="http://schemas.microsoft.com/office/drawing/2014/main" val="4094510606"/>
                    </a:ext>
                  </a:extLst>
                </a:gridCol>
                <a:gridCol w="894080">
                  <a:extLst>
                    <a:ext uri="{9D8B030D-6E8A-4147-A177-3AD203B41FA5}">
                      <a16:colId xmlns:a16="http://schemas.microsoft.com/office/drawing/2014/main" val="1934118528"/>
                    </a:ext>
                  </a:extLst>
                </a:gridCol>
              </a:tblGrid>
              <a:tr h="5149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1" u="none" strike="noStrike" dirty="0">
                          <a:effectLst/>
                        </a:rPr>
                        <a:t>x</a:t>
                      </a:r>
                      <a:endParaRPr lang="en-US" sz="2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721" marR="15721" marT="157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1" u="none" strike="noStrike" dirty="0">
                          <a:effectLst/>
                        </a:rPr>
                        <a:t>y</a:t>
                      </a:r>
                      <a:endParaRPr lang="en-US" sz="2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721" marR="15721" marT="157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1" u="none" strike="noStrike" dirty="0">
                          <a:effectLst/>
                        </a:rPr>
                        <a:t>z</a:t>
                      </a:r>
                      <a:endParaRPr lang="en-US" sz="2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721" marR="15721" marT="15721" marB="0" anchor="b"/>
                </a:tc>
                <a:extLst>
                  <a:ext uri="{0D108BD9-81ED-4DB2-BD59-A6C34878D82A}">
                    <a16:rowId xmlns:a16="http://schemas.microsoft.com/office/drawing/2014/main" val="405751095"/>
                  </a:ext>
                </a:extLst>
              </a:tr>
              <a:tr h="5149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>
                          <a:effectLst/>
                        </a:rPr>
                        <a:t>1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721" marR="15721" marT="157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 dirty="0">
                          <a:effectLst/>
                        </a:rPr>
                        <a:t>"a"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721" marR="15721" marT="157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>
                          <a:effectLst/>
                        </a:rPr>
                        <a:t>1.1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721" marR="15721" marT="15721" marB="0" anchor="b"/>
                </a:tc>
                <a:extLst>
                  <a:ext uri="{0D108BD9-81ED-4DB2-BD59-A6C34878D82A}">
                    <a16:rowId xmlns:a16="http://schemas.microsoft.com/office/drawing/2014/main" val="2525904835"/>
                  </a:ext>
                </a:extLst>
              </a:tr>
              <a:tr h="5149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>
                          <a:effectLst/>
                        </a:rPr>
                        <a:t>2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721" marR="15721" marT="157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 dirty="0">
                          <a:effectLst/>
                        </a:rPr>
                        <a:t>"b"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721" marR="15721" marT="157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>
                          <a:effectLst/>
                        </a:rPr>
                        <a:t>2.2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721" marR="15721" marT="15721" marB="0" anchor="b"/>
                </a:tc>
                <a:extLst>
                  <a:ext uri="{0D108BD9-81ED-4DB2-BD59-A6C34878D82A}">
                    <a16:rowId xmlns:a16="http://schemas.microsoft.com/office/drawing/2014/main" val="1533024536"/>
                  </a:ext>
                </a:extLst>
              </a:tr>
              <a:tr h="5149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 dirty="0">
                          <a:effectLst/>
                        </a:rPr>
                        <a:t>3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721" marR="15721" marT="157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 dirty="0">
                          <a:effectLst/>
                        </a:rPr>
                        <a:t>"c"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721" marR="15721" marT="157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 dirty="0">
                          <a:effectLst/>
                        </a:rPr>
                        <a:t>3.3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721" marR="15721" marT="15721" marB="0" anchor="b"/>
                </a:tc>
                <a:extLst>
                  <a:ext uri="{0D108BD9-81ED-4DB2-BD59-A6C34878D82A}">
                    <a16:rowId xmlns:a16="http://schemas.microsoft.com/office/drawing/2014/main" val="3743663276"/>
                  </a:ext>
                </a:extLst>
              </a:tr>
            </a:tbl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40E4B0E6-B322-4B66-9426-3A0348DE9CE3}"/>
              </a:ext>
            </a:extLst>
          </p:cNvPr>
          <p:cNvSpPr/>
          <p:nvPr/>
        </p:nvSpPr>
        <p:spPr>
          <a:xfrm>
            <a:off x="8835390" y="2091804"/>
            <a:ext cx="604521" cy="19899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6A727EA-BC68-4B12-AD16-D7E340DF492C}"/>
              </a:ext>
            </a:extLst>
          </p:cNvPr>
          <p:cNvSpPr/>
          <p:nvPr/>
        </p:nvSpPr>
        <p:spPr>
          <a:xfrm>
            <a:off x="9547862" y="2091804"/>
            <a:ext cx="724530" cy="19899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BB9F2E0-A12E-4E0D-9373-96DDA36C1348}"/>
              </a:ext>
            </a:extLst>
          </p:cNvPr>
          <p:cNvSpPr/>
          <p:nvPr/>
        </p:nvSpPr>
        <p:spPr>
          <a:xfrm>
            <a:off x="10363832" y="2091804"/>
            <a:ext cx="730888" cy="19899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85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A8C41-1D0C-440C-BCC9-729D6BC0B0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Frame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9119975-4098-4F47-BC47-A7943E8582A4}"/>
              </a:ext>
            </a:extLst>
          </p:cNvPr>
          <p:cNvSpPr txBox="1">
            <a:spLocks/>
          </p:cNvSpPr>
          <p:nvPr/>
        </p:nvSpPr>
        <p:spPr>
          <a:xfrm>
            <a:off x="838200" y="1882124"/>
            <a:ext cx="10515600" cy="33299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# create a data frame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df1 &lt;- </a:t>
            </a:r>
            <a:r>
              <a:rPr lang="en-US" sz="2400" dirty="0" err="1">
                <a:latin typeface="Consolas" panose="020B0609020204030204" pitchFamily="49" charset="0"/>
              </a:rPr>
              <a:t>data.frame</a:t>
            </a:r>
            <a:r>
              <a:rPr lang="en-US" sz="2400" dirty="0"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  x = 1:3,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  y = letters[1:3],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  z = c(1.1, 2.2, 3.3)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)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F1BFA49-E26A-45BF-B0C3-BF8B8D3475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6718143"/>
              </p:ext>
            </p:extLst>
          </p:nvPr>
        </p:nvGraphicFramePr>
        <p:xfrm>
          <a:off x="8727440" y="2042160"/>
          <a:ext cx="2458721" cy="20598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9574">
                  <a:extLst>
                    <a:ext uri="{9D8B030D-6E8A-4147-A177-3AD203B41FA5}">
                      <a16:colId xmlns:a16="http://schemas.microsoft.com/office/drawing/2014/main" val="2906887314"/>
                    </a:ext>
                  </a:extLst>
                </a:gridCol>
                <a:gridCol w="745067">
                  <a:extLst>
                    <a:ext uri="{9D8B030D-6E8A-4147-A177-3AD203B41FA5}">
                      <a16:colId xmlns:a16="http://schemas.microsoft.com/office/drawing/2014/main" val="4094510606"/>
                    </a:ext>
                  </a:extLst>
                </a:gridCol>
                <a:gridCol w="894080">
                  <a:extLst>
                    <a:ext uri="{9D8B030D-6E8A-4147-A177-3AD203B41FA5}">
                      <a16:colId xmlns:a16="http://schemas.microsoft.com/office/drawing/2014/main" val="1934118528"/>
                    </a:ext>
                  </a:extLst>
                </a:gridCol>
              </a:tblGrid>
              <a:tr h="5149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1" u="none" strike="noStrike" dirty="0">
                          <a:effectLst/>
                        </a:rPr>
                        <a:t>x</a:t>
                      </a:r>
                      <a:endParaRPr lang="en-US" sz="2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721" marR="15721" marT="157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1" u="none" strike="noStrike" dirty="0">
                          <a:effectLst/>
                        </a:rPr>
                        <a:t>y</a:t>
                      </a:r>
                      <a:endParaRPr lang="en-US" sz="2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721" marR="15721" marT="157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1" u="none" strike="noStrike" dirty="0">
                          <a:effectLst/>
                        </a:rPr>
                        <a:t>z</a:t>
                      </a:r>
                      <a:endParaRPr lang="en-US" sz="2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721" marR="15721" marT="15721" marB="0" anchor="b"/>
                </a:tc>
                <a:extLst>
                  <a:ext uri="{0D108BD9-81ED-4DB2-BD59-A6C34878D82A}">
                    <a16:rowId xmlns:a16="http://schemas.microsoft.com/office/drawing/2014/main" val="405751095"/>
                  </a:ext>
                </a:extLst>
              </a:tr>
              <a:tr h="5149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>
                          <a:effectLst/>
                        </a:rPr>
                        <a:t>1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721" marR="15721" marT="157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 dirty="0">
                          <a:effectLst/>
                        </a:rPr>
                        <a:t>"a"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721" marR="15721" marT="157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>
                          <a:effectLst/>
                        </a:rPr>
                        <a:t>1.1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721" marR="15721" marT="15721" marB="0" anchor="b"/>
                </a:tc>
                <a:extLst>
                  <a:ext uri="{0D108BD9-81ED-4DB2-BD59-A6C34878D82A}">
                    <a16:rowId xmlns:a16="http://schemas.microsoft.com/office/drawing/2014/main" val="2525904835"/>
                  </a:ext>
                </a:extLst>
              </a:tr>
              <a:tr h="5149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>
                          <a:effectLst/>
                        </a:rPr>
                        <a:t>2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721" marR="15721" marT="157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 dirty="0">
                          <a:effectLst/>
                        </a:rPr>
                        <a:t>"b"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721" marR="15721" marT="157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>
                          <a:effectLst/>
                        </a:rPr>
                        <a:t>2.2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721" marR="15721" marT="15721" marB="0" anchor="b"/>
                </a:tc>
                <a:extLst>
                  <a:ext uri="{0D108BD9-81ED-4DB2-BD59-A6C34878D82A}">
                    <a16:rowId xmlns:a16="http://schemas.microsoft.com/office/drawing/2014/main" val="1533024536"/>
                  </a:ext>
                </a:extLst>
              </a:tr>
              <a:tr h="5149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>
                          <a:effectLst/>
                        </a:rPr>
                        <a:t>3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721" marR="15721" marT="157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 dirty="0">
                          <a:effectLst/>
                        </a:rPr>
                        <a:t>"c"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721" marR="15721" marT="157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 dirty="0">
                          <a:effectLst/>
                        </a:rPr>
                        <a:t>3.3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721" marR="15721" marT="15721" marB="0" anchor="b"/>
                </a:tc>
                <a:extLst>
                  <a:ext uri="{0D108BD9-81ED-4DB2-BD59-A6C34878D82A}">
                    <a16:rowId xmlns:a16="http://schemas.microsoft.com/office/drawing/2014/main" val="3743663276"/>
                  </a:ext>
                </a:extLst>
              </a:tr>
            </a:tbl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40E4B0E6-B322-4B66-9426-3A0348DE9CE3}"/>
              </a:ext>
            </a:extLst>
          </p:cNvPr>
          <p:cNvSpPr/>
          <p:nvPr/>
        </p:nvSpPr>
        <p:spPr>
          <a:xfrm>
            <a:off x="8835390" y="2091804"/>
            <a:ext cx="604521" cy="19899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6A727EA-BC68-4B12-AD16-D7E340DF492C}"/>
              </a:ext>
            </a:extLst>
          </p:cNvPr>
          <p:cNvSpPr/>
          <p:nvPr/>
        </p:nvSpPr>
        <p:spPr>
          <a:xfrm>
            <a:off x="9547861" y="2091804"/>
            <a:ext cx="724529" cy="19899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BB9F2E0-A12E-4E0D-9373-96DDA36C1348}"/>
              </a:ext>
            </a:extLst>
          </p:cNvPr>
          <p:cNvSpPr/>
          <p:nvPr/>
        </p:nvSpPr>
        <p:spPr>
          <a:xfrm>
            <a:off x="10363832" y="2091804"/>
            <a:ext cx="730888" cy="19899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CA43414-ADCC-4A56-A7AD-772586938AB1}"/>
              </a:ext>
            </a:extLst>
          </p:cNvPr>
          <p:cNvSpPr/>
          <p:nvPr/>
        </p:nvSpPr>
        <p:spPr>
          <a:xfrm>
            <a:off x="8646160" y="1940560"/>
            <a:ext cx="2631440" cy="2286000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1877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A8C41-1D0C-440C-BCC9-729D6BC0B0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Tibble – A Cousin to Data Frame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9119975-4098-4F47-BC47-A7943E8582A4}"/>
              </a:ext>
            </a:extLst>
          </p:cNvPr>
          <p:cNvSpPr txBox="1">
            <a:spLocks/>
          </p:cNvSpPr>
          <p:nvPr/>
        </p:nvSpPr>
        <p:spPr>
          <a:xfrm>
            <a:off x="838200" y="1882124"/>
            <a:ext cx="10515600" cy="416307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# load </a:t>
            </a:r>
            <a:r>
              <a:rPr lang="en-US" sz="2400" dirty="0" err="1">
                <a:latin typeface="Consolas" panose="020B0609020204030204" pitchFamily="49" charset="0"/>
              </a:rPr>
              <a:t>tibble</a:t>
            </a:r>
            <a:r>
              <a:rPr lang="en-US" sz="2400" dirty="0">
                <a:latin typeface="Consolas" panose="020B0609020204030204" pitchFamily="49" charset="0"/>
              </a:rPr>
              <a:t> library (part of </a:t>
            </a:r>
            <a:r>
              <a:rPr lang="en-US" sz="2400" dirty="0" err="1">
                <a:latin typeface="Consolas" panose="020B0609020204030204" pitchFamily="49" charset="0"/>
              </a:rPr>
              <a:t>tidyverse</a:t>
            </a:r>
            <a:r>
              <a:rPr lang="en-US" sz="2400" dirty="0">
                <a:latin typeface="Consolas" panose="020B0609020204030204" pitchFamily="49" charset="0"/>
              </a:rPr>
              <a:t> lib)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library(</a:t>
            </a:r>
            <a:r>
              <a:rPr lang="en-US" sz="2400" dirty="0" err="1">
                <a:latin typeface="Consolas" panose="020B0609020204030204" pitchFamily="49" charset="0"/>
              </a:rPr>
              <a:t>tibble</a:t>
            </a:r>
            <a:r>
              <a:rPr lang="en-US" sz="2400" dirty="0"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endParaRPr lang="en-US" sz="24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# create a </a:t>
            </a:r>
            <a:r>
              <a:rPr lang="en-US" sz="2400" dirty="0" err="1">
                <a:latin typeface="Consolas" panose="020B0609020204030204" pitchFamily="49" charset="0"/>
              </a:rPr>
              <a:t>tibble</a:t>
            </a:r>
            <a:endParaRPr lang="en-US" sz="24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tb1 &lt;- </a:t>
            </a:r>
            <a:r>
              <a:rPr lang="en-US" sz="2400">
                <a:latin typeface="Consolas" panose="020B0609020204030204" pitchFamily="49" charset="0"/>
              </a:rPr>
              <a:t>tibble(</a:t>
            </a:r>
            <a:endParaRPr lang="en-US" sz="24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  x = 1:3,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  y = letters[1:3],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  z = c(1.1, 2.2, 3.3)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)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F1BFA49-E26A-45BF-B0C3-BF8B8D347535}"/>
              </a:ext>
            </a:extLst>
          </p:cNvPr>
          <p:cNvGraphicFramePr>
            <a:graphicFrameLocks noGrp="1"/>
          </p:cNvGraphicFramePr>
          <p:nvPr/>
        </p:nvGraphicFramePr>
        <p:xfrm>
          <a:off x="8727440" y="2042160"/>
          <a:ext cx="2458721" cy="20598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9574">
                  <a:extLst>
                    <a:ext uri="{9D8B030D-6E8A-4147-A177-3AD203B41FA5}">
                      <a16:colId xmlns:a16="http://schemas.microsoft.com/office/drawing/2014/main" val="2906887314"/>
                    </a:ext>
                  </a:extLst>
                </a:gridCol>
                <a:gridCol w="745067">
                  <a:extLst>
                    <a:ext uri="{9D8B030D-6E8A-4147-A177-3AD203B41FA5}">
                      <a16:colId xmlns:a16="http://schemas.microsoft.com/office/drawing/2014/main" val="4094510606"/>
                    </a:ext>
                  </a:extLst>
                </a:gridCol>
                <a:gridCol w="894080">
                  <a:extLst>
                    <a:ext uri="{9D8B030D-6E8A-4147-A177-3AD203B41FA5}">
                      <a16:colId xmlns:a16="http://schemas.microsoft.com/office/drawing/2014/main" val="1934118528"/>
                    </a:ext>
                  </a:extLst>
                </a:gridCol>
              </a:tblGrid>
              <a:tr h="5149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1" u="none" strike="noStrike" dirty="0">
                          <a:effectLst/>
                        </a:rPr>
                        <a:t>x</a:t>
                      </a:r>
                      <a:endParaRPr lang="en-US" sz="2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721" marR="15721" marT="157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1" u="none" strike="noStrike" dirty="0">
                          <a:effectLst/>
                        </a:rPr>
                        <a:t>y</a:t>
                      </a:r>
                      <a:endParaRPr lang="en-US" sz="2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721" marR="15721" marT="157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1" u="none" strike="noStrike" dirty="0">
                          <a:effectLst/>
                        </a:rPr>
                        <a:t>z</a:t>
                      </a:r>
                      <a:endParaRPr lang="en-US" sz="2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721" marR="15721" marT="15721" marB="0" anchor="b"/>
                </a:tc>
                <a:extLst>
                  <a:ext uri="{0D108BD9-81ED-4DB2-BD59-A6C34878D82A}">
                    <a16:rowId xmlns:a16="http://schemas.microsoft.com/office/drawing/2014/main" val="405751095"/>
                  </a:ext>
                </a:extLst>
              </a:tr>
              <a:tr h="5149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>
                          <a:effectLst/>
                        </a:rPr>
                        <a:t>1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721" marR="15721" marT="157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 dirty="0">
                          <a:effectLst/>
                        </a:rPr>
                        <a:t>"a"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721" marR="15721" marT="157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>
                          <a:effectLst/>
                        </a:rPr>
                        <a:t>1.1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721" marR="15721" marT="15721" marB="0" anchor="b"/>
                </a:tc>
                <a:extLst>
                  <a:ext uri="{0D108BD9-81ED-4DB2-BD59-A6C34878D82A}">
                    <a16:rowId xmlns:a16="http://schemas.microsoft.com/office/drawing/2014/main" val="2525904835"/>
                  </a:ext>
                </a:extLst>
              </a:tr>
              <a:tr h="5149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>
                          <a:effectLst/>
                        </a:rPr>
                        <a:t>2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721" marR="15721" marT="157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 dirty="0">
                          <a:effectLst/>
                        </a:rPr>
                        <a:t>"b"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721" marR="15721" marT="157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>
                          <a:effectLst/>
                        </a:rPr>
                        <a:t>2.2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721" marR="15721" marT="15721" marB="0" anchor="b"/>
                </a:tc>
                <a:extLst>
                  <a:ext uri="{0D108BD9-81ED-4DB2-BD59-A6C34878D82A}">
                    <a16:rowId xmlns:a16="http://schemas.microsoft.com/office/drawing/2014/main" val="1533024536"/>
                  </a:ext>
                </a:extLst>
              </a:tr>
              <a:tr h="5149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>
                          <a:effectLst/>
                        </a:rPr>
                        <a:t>3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721" marR="15721" marT="157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 dirty="0">
                          <a:effectLst/>
                        </a:rPr>
                        <a:t>"c"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721" marR="15721" marT="157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 dirty="0">
                          <a:effectLst/>
                        </a:rPr>
                        <a:t>3.3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721" marR="15721" marT="15721" marB="0" anchor="b"/>
                </a:tc>
                <a:extLst>
                  <a:ext uri="{0D108BD9-81ED-4DB2-BD59-A6C34878D82A}">
                    <a16:rowId xmlns:a16="http://schemas.microsoft.com/office/drawing/2014/main" val="3743663276"/>
                  </a:ext>
                </a:extLst>
              </a:tr>
            </a:tbl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40E4B0E6-B322-4B66-9426-3A0348DE9CE3}"/>
              </a:ext>
            </a:extLst>
          </p:cNvPr>
          <p:cNvSpPr/>
          <p:nvPr/>
        </p:nvSpPr>
        <p:spPr>
          <a:xfrm>
            <a:off x="8835390" y="2091804"/>
            <a:ext cx="604521" cy="19899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6A727EA-BC68-4B12-AD16-D7E340DF492C}"/>
              </a:ext>
            </a:extLst>
          </p:cNvPr>
          <p:cNvSpPr/>
          <p:nvPr/>
        </p:nvSpPr>
        <p:spPr>
          <a:xfrm>
            <a:off x="9547861" y="2091804"/>
            <a:ext cx="724529" cy="19899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BB9F2E0-A12E-4E0D-9373-96DDA36C1348}"/>
              </a:ext>
            </a:extLst>
          </p:cNvPr>
          <p:cNvSpPr/>
          <p:nvPr/>
        </p:nvSpPr>
        <p:spPr>
          <a:xfrm>
            <a:off x="10363832" y="2091804"/>
            <a:ext cx="730888" cy="19899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CA43414-ADCC-4A56-A7AD-772586938AB1}"/>
              </a:ext>
            </a:extLst>
          </p:cNvPr>
          <p:cNvSpPr/>
          <p:nvPr/>
        </p:nvSpPr>
        <p:spPr>
          <a:xfrm>
            <a:off x="8646160" y="1940560"/>
            <a:ext cx="2631440" cy="2286000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53FD659-0CFD-4109-B419-2AF049A9875B}"/>
              </a:ext>
            </a:extLst>
          </p:cNvPr>
          <p:cNvSpPr txBox="1"/>
          <p:nvPr/>
        </p:nvSpPr>
        <p:spPr>
          <a:xfrm>
            <a:off x="838200" y="6123543"/>
            <a:ext cx="6308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/>
              </a:rPr>
              <a:t>https://r4ds.had.co.nz/tibbles.html#tibbles-vs.data.frame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41907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B74DA-BD2F-4ABC-909A-69EAA1D0A9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Programming Structure: Control Flows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97445D-AED6-4F24-B337-FD72807F1A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890" y="1827916"/>
            <a:ext cx="9964219" cy="3867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6806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699899-F268-419A-B1B6-ADE5C9C8F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Programming Structure: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4E305D-6073-47D8-8748-46E682E084D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What’s a function</a:t>
                </a:r>
              </a:p>
              <a:p>
                <a:pPr lvl="1"/>
                <a:r>
                  <a:rPr lang="en-US" dirty="0"/>
                  <a:t>a logical block of code</a:t>
                </a:r>
              </a:p>
              <a:p>
                <a:pPr lvl="1"/>
                <a:r>
                  <a:rPr lang="en-US" dirty="0"/>
                  <a:t>input -&gt; output</a:t>
                </a:r>
              </a:p>
              <a:p>
                <a:endParaRPr lang="en-US" dirty="0"/>
              </a:p>
              <a:p>
                <a:r>
                  <a:rPr lang="en-US" dirty="0"/>
                  <a:t>Why write functions</a:t>
                </a:r>
              </a:p>
              <a:p>
                <a:pPr lvl="1"/>
                <a:r>
                  <a:rPr lang="en-US" dirty="0"/>
                  <a:t>Reusability</a:t>
                </a:r>
              </a:p>
              <a:p>
                <a:pPr lvl="1"/>
                <a:r>
                  <a:rPr lang="en-US" dirty="0"/>
                  <a:t>Abstraction</a:t>
                </a:r>
              </a:p>
              <a:p>
                <a:pPr lvl="1"/>
                <a:r>
                  <a:rPr lang="en-US" dirty="0"/>
                  <a:t>Maintainability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Example: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sup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4E305D-6073-47D8-8748-46E682E084D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2"/>
                <a:stretch>
                  <a:fillRect l="-1043" t="-30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4CD8D2F-4D43-49B2-92E2-5AF768D340DD}"/>
              </a:ext>
            </a:extLst>
          </p:cNvPr>
          <p:cNvSpPr txBox="1">
            <a:spLocks/>
          </p:cNvSpPr>
          <p:nvPr/>
        </p:nvSpPr>
        <p:spPr>
          <a:xfrm>
            <a:off x="5919532" y="1780524"/>
            <a:ext cx="5518485" cy="435133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# sum of squares from 1 to n</a:t>
            </a:r>
          </a:p>
          <a:p>
            <a:pPr marL="0" indent="0">
              <a:buNone/>
            </a:pPr>
            <a:r>
              <a:rPr lang="en-US" sz="2400" b="1" dirty="0" err="1">
                <a:latin typeface="Consolas" panose="020B0609020204030204" pitchFamily="49" charset="0"/>
              </a:rPr>
              <a:t>ss</a:t>
            </a:r>
            <a:r>
              <a:rPr lang="en-US" sz="2400" dirty="0">
                <a:latin typeface="Consolas" panose="020B0609020204030204" pitchFamily="49" charset="0"/>
              </a:rPr>
              <a:t> &lt;- </a:t>
            </a:r>
            <a:r>
              <a:rPr lang="en-US" sz="2400" b="1" dirty="0">
                <a:latin typeface="Consolas" panose="020B0609020204030204" pitchFamily="49" charset="0"/>
              </a:rPr>
              <a:t>function</a:t>
            </a:r>
            <a:r>
              <a:rPr lang="en-US" sz="2400" b="1" dirty="0">
                <a:solidFill>
                  <a:srgbClr val="0070C0"/>
                </a:solidFill>
                <a:latin typeface="Consolas" panose="020B0609020204030204" pitchFamily="49" charset="0"/>
              </a:rPr>
              <a:t>(</a:t>
            </a:r>
            <a:r>
              <a:rPr lang="en-US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n</a:t>
            </a:r>
            <a:r>
              <a:rPr lang="en-US" sz="2400" b="1" dirty="0">
                <a:solidFill>
                  <a:srgbClr val="0070C0"/>
                </a:solidFill>
                <a:latin typeface="Consolas" panose="020B0609020204030204" pitchFamily="49" charset="0"/>
              </a:rPr>
              <a:t>)</a:t>
            </a:r>
            <a:r>
              <a:rPr lang="en-US" sz="2400" dirty="0">
                <a:latin typeface="Consolas" panose="020B0609020204030204" pitchFamily="49" charset="0"/>
              </a:rPr>
              <a:t> </a:t>
            </a:r>
            <a:r>
              <a:rPr lang="en-US" sz="2400" b="1" dirty="0">
                <a:solidFill>
                  <a:srgbClr val="7030A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  t &lt;- 1:</a:t>
            </a:r>
            <a:r>
              <a:rPr lang="en-US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n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  sum(t^2)</a:t>
            </a:r>
          </a:p>
          <a:p>
            <a:pPr marL="0" indent="0">
              <a:buNone/>
            </a:pPr>
            <a:r>
              <a:rPr lang="en-US" sz="2400" b="1" dirty="0">
                <a:solidFill>
                  <a:srgbClr val="7030A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 sz="24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# calling the </a:t>
            </a:r>
            <a:r>
              <a:rPr lang="en-US" sz="2400" dirty="0" err="1">
                <a:latin typeface="Consolas" panose="020B0609020204030204" pitchFamily="49" charset="0"/>
              </a:rPr>
              <a:t>ss</a:t>
            </a:r>
            <a:r>
              <a:rPr lang="en-US" sz="2400" dirty="0">
                <a:latin typeface="Consolas" panose="020B0609020204030204" pitchFamily="49" charset="0"/>
              </a:rPr>
              <a:t>() function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print(</a:t>
            </a:r>
            <a:r>
              <a:rPr lang="en-US" sz="2400" b="1" dirty="0" err="1">
                <a:latin typeface="Consolas" panose="020B0609020204030204" pitchFamily="49" charset="0"/>
              </a:rPr>
              <a:t>ss</a:t>
            </a:r>
            <a:r>
              <a:rPr lang="en-US" sz="2400" dirty="0"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sz="2400" dirty="0">
                <a:latin typeface="Consolas" panose="020B0609020204030204" pitchFamily="49" charset="0"/>
              </a:rPr>
              <a:t>))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print(</a:t>
            </a:r>
            <a:r>
              <a:rPr lang="en-US" sz="2400" b="1" dirty="0" err="1">
                <a:latin typeface="Consolas" panose="020B0609020204030204" pitchFamily="49" charset="0"/>
              </a:rPr>
              <a:t>ss</a:t>
            </a:r>
            <a:r>
              <a:rPr lang="en-US" sz="2400" dirty="0"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sz="2400" dirty="0">
                <a:latin typeface="Consolas" panose="020B0609020204030204" pitchFamily="49" charset="0"/>
              </a:rPr>
              <a:t>))</a:t>
            </a:r>
          </a:p>
        </p:txBody>
      </p:sp>
    </p:spTree>
    <p:extLst>
      <p:ext uri="{BB962C8B-B14F-4D97-AF65-F5344CB8AC3E}">
        <p14:creationId xmlns:p14="http://schemas.microsoft.com/office/powerpoint/2010/main" val="37423703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Plan for Today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/>
              <a:t>Intro to Intro</a:t>
            </a:r>
          </a:p>
          <a:p>
            <a:endParaRPr lang="en-CA" dirty="0"/>
          </a:p>
          <a:p>
            <a:r>
              <a:rPr lang="en-CA" dirty="0"/>
              <a:t>Basics of R language </a:t>
            </a:r>
          </a:p>
          <a:p>
            <a:pPr marL="457200" lvl="1" indent="0">
              <a:buNone/>
            </a:pPr>
            <a:endParaRPr lang="en-CA" dirty="0"/>
          </a:p>
          <a:p>
            <a:r>
              <a:rPr lang="en-CA" dirty="0">
                <a:highlight>
                  <a:srgbClr val="FFFF00"/>
                </a:highlight>
              </a:rPr>
              <a:t>Walk-through of a typical analysis workflow</a:t>
            </a:r>
            <a:endParaRPr lang="en-CA" dirty="0"/>
          </a:p>
          <a:p>
            <a:pPr lvl="1"/>
            <a:r>
              <a:rPr lang="en-CA" dirty="0"/>
              <a:t>Import and manipulate data</a:t>
            </a:r>
          </a:p>
          <a:p>
            <a:pPr lvl="1"/>
            <a:r>
              <a:rPr lang="en-CA" dirty="0"/>
              <a:t>Build models</a:t>
            </a:r>
          </a:p>
          <a:p>
            <a:pPr lvl="1"/>
            <a:r>
              <a:rPr lang="en-CA" dirty="0"/>
              <a:t>Report results</a:t>
            </a:r>
          </a:p>
        </p:txBody>
      </p:sp>
    </p:spTree>
    <p:extLst>
      <p:ext uri="{BB962C8B-B14F-4D97-AF65-F5344CB8AC3E}">
        <p14:creationId xmlns:p14="http://schemas.microsoft.com/office/powerpoint/2010/main" val="33855764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Extending the regression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Manipulate data</a:t>
            </a:r>
          </a:p>
          <a:p>
            <a:pPr lvl="1"/>
            <a:r>
              <a:rPr lang="en-CA" dirty="0"/>
              <a:t>Load data</a:t>
            </a:r>
          </a:p>
          <a:p>
            <a:pPr lvl="1"/>
            <a:r>
              <a:rPr lang="en-CA" dirty="0"/>
              <a:t>Create new columns</a:t>
            </a:r>
          </a:p>
          <a:p>
            <a:pPr lvl="1"/>
            <a:r>
              <a:rPr lang="en-CA" dirty="0"/>
              <a:t>Filter columns and rows</a:t>
            </a:r>
          </a:p>
          <a:p>
            <a:r>
              <a:rPr lang="en-CA" dirty="0"/>
              <a:t>Build models</a:t>
            </a:r>
          </a:p>
          <a:p>
            <a:pPr lvl="1"/>
            <a:r>
              <a:rPr lang="en-CA" dirty="0"/>
              <a:t>Multiple linear regression</a:t>
            </a:r>
          </a:p>
          <a:p>
            <a:pPr lvl="1"/>
            <a:r>
              <a:rPr lang="en-CA" dirty="0"/>
              <a:t>Regression with </a:t>
            </a:r>
            <a:r>
              <a:rPr lang="en-CA"/>
              <a:t>interactive terms</a:t>
            </a:r>
            <a:endParaRPr lang="en-CA" dirty="0"/>
          </a:p>
          <a:p>
            <a:r>
              <a:rPr lang="en-CA" dirty="0"/>
              <a:t>Report and graph</a:t>
            </a:r>
          </a:p>
          <a:p>
            <a:pPr lvl="1"/>
            <a:r>
              <a:rPr lang="en-CA" dirty="0"/>
              <a:t>Build a publication-ready table for regression results</a:t>
            </a:r>
          </a:p>
        </p:txBody>
      </p:sp>
    </p:spTree>
    <p:extLst>
      <p:ext uri="{BB962C8B-B14F-4D97-AF65-F5344CB8AC3E}">
        <p14:creationId xmlns:p14="http://schemas.microsoft.com/office/powerpoint/2010/main" val="41633522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Using R libraries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Install and load an R library</a:t>
            </a:r>
          </a:p>
          <a:p>
            <a:endParaRPr lang="en-CA" dirty="0"/>
          </a:p>
          <a:p>
            <a:pPr marL="0" indent="0" algn="ctr">
              <a:buNone/>
            </a:pPr>
            <a:r>
              <a:rPr lang="en-CA" dirty="0" err="1">
                <a:latin typeface="Consolas" panose="020B0609020204030204" pitchFamily="49" charset="0"/>
              </a:rPr>
              <a:t>install.packages</a:t>
            </a:r>
            <a:r>
              <a:rPr lang="en-CA" dirty="0">
                <a:latin typeface="Consolas" panose="020B0609020204030204" pitchFamily="49" charset="0"/>
              </a:rPr>
              <a:t>("</a:t>
            </a:r>
            <a:r>
              <a:rPr lang="en-CA" i="1" dirty="0" err="1">
                <a:latin typeface="Consolas" panose="020B0609020204030204" pitchFamily="49" charset="0"/>
              </a:rPr>
              <a:t>library_name</a:t>
            </a:r>
            <a:r>
              <a:rPr lang="en-CA" dirty="0">
                <a:latin typeface="Consolas" panose="020B0609020204030204" pitchFamily="49" charset="0"/>
              </a:rPr>
              <a:t>")</a:t>
            </a:r>
          </a:p>
          <a:p>
            <a:pPr marL="0" indent="0" algn="ctr">
              <a:buNone/>
            </a:pPr>
            <a:endParaRPr lang="en-CA" dirty="0">
              <a:latin typeface="Consolas" panose="020B0609020204030204" pitchFamily="49" charset="0"/>
            </a:endParaRPr>
          </a:p>
          <a:p>
            <a:pPr marL="0" indent="0" algn="ctr">
              <a:buNone/>
            </a:pPr>
            <a:r>
              <a:rPr lang="en-CA" dirty="0">
                <a:latin typeface="Consolas" panose="020B0609020204030204" pitchFamily="49" charset="0"/>
              </a:rPr>
              <a:t>library(</a:t>
            </a:r>
            <a:r>
              <a:rPr lang="en-CA" i="1" dirty="0" err="1">
                <a:latin typeface="Consolas" panose="020B0609020204030204" pitchFamily="49" charset="0"/>
              </a:rPr>
              <a:t>library_name</a:t>
            </a:r>
            <a:r>
              <a:rPr lang="en-CA" dirty="0">
                <a:latin typeface="Consolas" panose="020B0609020204030204" pitchFamily="49" charset="0"/>
              </a:rPr>
              <a:t>)</a:t>
            </a:r>
          </a:p>
          <a:p>
            <a:endParaRPr lang="en-CA" dirty="0"/>
          </a:p>
          <a:p>
            <a:r>
              <a:rPr lang="en-CA" dirty="0">
                <a:hlinkClick r:id="rId2"/>
              </a:rPr>
              <a:t>CRAN</a:t>
            </a:r>
            <a:r>
              <a:rPr lang="en-CA" dirty="0"/>
              <a:t> (</a:t>
            </a:r>
            <a:r>
              <a:rPr lang="en-US" dirty="0"/>
              <a:t>The Comprehensive R Archive Network</a:t>
            </a:r>
            <a:r>
              <a:rPr lang="en-CA" dirty="0"/>
              <a:t>)</a:t>
            </a:r>
          </a:p>
          <a:p>
            <a:pPr lvl="1"/>
            <a:r>
              <a:rPr lang="en-CA" dirty="0">
                <a:hlinkClick r:id="rId2"/>
              </a:rPr>
              <a:t>CRAN Task Views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9395595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64387-4D68-4B6B-8A38-128610E121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3989C9"/>
                </a:solidFill>
              </a:rPr>
              <a:t>What’s 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FC63AA-1117-4358-896D-E486DF010D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R = a language + an eco-system</a:t>
            </a:r>
          </a:p>
          <a:p>
            <a:pPr lvl="1"/>
            <a:r>
              <a:rPr lang="en-US" dirty="0"/>
              <a:t>A free and open source programming language</a:t>
            </a:r>
          </a:p>
          <a:p>
            <a:pPr lvl="1"/>
            <a:r>
              <a:rPr lang="en-US" dirty="0"/>
              <a:t>An eco-system of many high-quality user-contributed libraries/packages</a:t>
            </a:r>
          </a:p>
          <a:p>
            <a:endParaRPr lang="en-US" dirty="0"/>
          </a:p>
          <a:p>
            <a:r>
              <a:rPr lang="en-US" dirty="0"/>
              <a:t>In the past, R is mostly known for its statistical analysis toolkits</a:t>
            </a:r>
          </a:p>
          <a:p>
            <a:endParaRPr lang="en-US" dirty="0"/>
          </a:p>
          <a:p>
            <a:r>
              <a:rPr lang="en-US" dirty="0"/>
              <a:t>Nowadays R is capable of (and very good at) many other tasks</a:t>
            </a:r>
          </a:p>
          <a:p>
            <a:pPr lvl="1"/>
            <a:r>
              <a:rPr lang="en-US" dirty="0"/>
              <a:t>Tools that cover the whole data analysis pipeline</a:t>
            </a:r>
          </a:p>
          <a:p>
            <a:pPr lvl="1"/>
            <a:r>
              <a:rPr lang="en-US" dirty="0"/>
              <a:t>Tools for web tech…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C6972C-4BFD-4672-87F6-3ED256A814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4065" y="603495"/>
            <a:ext cx="1513508" cy="117296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11413" y="0"/>
            <a:ext cx="2780587" cy="2467897"/>
          </a:xfrm>
          <a:prstGeom prst="rect">
            <a:avLst/>
          </a:prstGeom>
        </p:spPr>
      </p:pic>
      <p:sp>
        <p:nvSpPr>
          <p:cNvPr id="9" name="Plus 8"/>
          <p:cNvSpPr/>
          <p:nvPr/>
        </p:nvSpPr>
        <p:spPr>
          <a:xfrm>
            <a:off x="8583045" y="1037810"/>
            <a:ext cx="501445" cy="540314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248104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Many choices, which one to use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/>
              <a:t>Often time, many choices of functions/libraries to do one task</a:t>
            </a:r>
          </a:p>
          <a:p>
            <a:pPr lvl="1"/>
            <a:r>
              <a:rPr lang="en-CA" dirty="0"/>
              <a:t>R is open and extensible!</a:t>
            </a:r>
          </a:p>
          <a:p>
            <a:endParaRPr lang="en-CA" dirty="0"/>
          </a:p>
          <a:p>
            <a:r>
              <a:rPr lang="en-CA" dirty="0"/>
              <a:t>Example: load a csv file to a data frame</a:t>
            </a:r>
          </a:p>
          <a:p>
            <a:pPr lvl="1"/>
            <a:r>
              <a:rPr lang="en-US" dirty="0"/>
              <a:t>Use </a:t>
            </a:r>
            <a:r>
              <a:rPr lang="en-US" dirty="0">
                <a:latin typeface="Consolas" panose="020B0609020204030204" pitchFamily="49" charset="0"/>
                <a:hlinkClick r:id="rId2"/>
              </a:rPr>
              <a:t>read.csv()</a:t>
            </a:r>
            <a:r>
              <a:rPr lang="en-US" dirty="0"/>
              <a:t> function from the </a:t>
            </a:r>
            <a:r>
              <a:rPr lang="en-US" dirty="0" err="1">
                <a:latin typeface="Consolas" panose="020B0609020204030204" pitchFamily="49" charset="0"/>
              </a:rPr>
              <a:t>utils</a:t>
            </a:r>
            <a:r>
              <a:rPr lang="en-US" dirty="0"/>
              <a:t> library</a:t>
            </a:r>
          </a:p>
          <a:p>
            <a:pPr lvl="1"/>
            <a:r>
              <a:rPr lang="en-US" dirty="0"/>
              <a:t>Use </a:t>
            </a:r>
            <a:r>
              <a:rPr lang="en-US" dirty="0" err="1">
                <a:latin typeface="Consolas" panose="020B0609020204030204" pitchFamily="49" charset="0"/>
                <a:hlinkClick r:id="rId3"/>
              </a:rPr>
              <a:t>read_csv</a:t>
            </a:r>
            <a:r>
              <a:rPr lang="en-US" dirty="0">
                <a:latin typeface="Consolas" panose="020B0609020204030204" pitchFamily="49" charset="0"/>
                <a:hlinkClick r:id="rId3"/>
              </a:rPr>
              <a:t>()</a:t>
            </a:r>
            <a:r>
              <a:rPr lang="en-US" dirty="0"/>
              <a:t> function from the </a:t>
            </a:r>
            <a:r>
              <a:rPr lang="en-US" dirty="0" err="1">
                <a:latin typeface="Consolas" panose="020B0609020204030204" pitchFamily="49" charset="0"/>
                <a:hlinkClick r:id="rId4"/>
              </a:rPr>
              <a:t>readr</a:t>
            </a:r>
            <a:r>
              <a:rPr lang="en-US" dirty="0"/>
              <a:t> library</a:t>
            </a:r>
          </a:p>
          <a:p>
            <a:pPr lvl="1"/>
            <a:r>
              <a:rPr lang="en-US" dirty="0"/>
              <a:t>Use </a:t>
            </a:r>
            <a:r>
              <a:rPr lang="en-US" dirty="0" err="1">
                <a:latin typeface="Consolas" panose="020B0609020204030204" pitchFamily="49" charset="0"/>
                <a:hlinkClick r:id="rId5"/>
              </a:rPr>
              <a:t>fread</a:t>
            </a:r>
            <a:r>
              <a:rPr lang="en-US" dirty="0">
                <a:latin typeface="Consolas" panose="020B0609020204030204" pitchFamily="49" charset="0"/>
                <a:hlinkClick r:id="rId5"/>
              </a:rPr>
              <a:t>()</a:t>
            </a:r>
            <a:r>
              <a:rPr lang="en-US" dirty="0"/>
              <a:t> function from the </a:t>
            </a:r>
            <a:r>
              <a:rPr lang="en-US" dirty="0" err="1">
                <a:latin typeface="Consolas" panose="020B0609020204030204" pitchFamily="49" charset="0"/>
                <a:hlinkClick r:id="rId6"/>
              </a:rPr>
              <a:t>data.table</a:t>
            </a:r>
            <a:r>
              <a:rPr lang="en-US" dirty="0"/>
              <a:t> library</a:t>
            </a:r>
          </a:p>
          <a:p>
            <a:pPr lvl="1"/>
            <a:r>
              <a:rPr lang="en-US" dirty="0"/>
              <a:t>Use </a:t>
            </a:r>
            <a:r>
              <a:rPr lang="en-US" dirty="0">
                <a:latin typeface="Consolas" panose="020B0609020204030204" pitchFamily="49" charset="0"/>
                <a:hlinkClick r:id="rId7"/>
              </a:rPr>
              <a:t>vroom()</a:t>
            </a:r>
            <a:r>
              <a:rPr lang="en-US" dirty="0"/>
              <a:t> from the </a:t>
            </a:r>
            <a:r>
              <a:rPr lang="en-US" dirty="0">
                <a:latin typeface="Consolas" panose="020B0609020204030204" pitchFamily="49" charset="0"/>
                <a:hlinkClick r:id="rId8"/>
              </a:rPr>
              <a:t>vroom</a:t>
            </a:r>
            <a:r>
              <a:rPr lang="en-US" dirty="0"/>
              <a:t> library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1526217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Many choices, which one to use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Start with the one most people use</a:t>
            </a:r>
          </a:p>
          <a:p>
            <a:endParaRPr lang="en-US" dirty="0"/>
          </a:p>
          <a:p>
            <a:r>
              <a:rPr lang="en-US" dirty="0"/>
              <a:t>Choose one that is well maintained</a:t>
            </a:r>
          </a:p>
          <a:p>
            <a:pPr lvl="1"/>
            <a:r>
              <a:rPr lang="en-US" dirty="0"/>
              <a:t>check document, </a:t>
            </a:r>
            <a:r>
              <a:rPr lang="en-US" dirty="0" err="1"/>
              <a:t>github</a:t>
            </a:r>
            <a:r>
              <a:rPr lang="en-US" dirty="0"/>
              <a:t>, etc. for last update</a:t>
            </a:r>
          </a:p>
          <a:p>
            <a:endParaRPr lang="en-US" dirty="0"/>
          </a:p>
          <a:p>
            <a:r>
              <a:rPr lang="en-US" dirty="0"/>
              <a:t>Choose one that suits your task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3492231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Our Choice: extending the regression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Manipulate data (</a:t>
            </a:r>
            <a:r>
              <a:rPr lang="en-US" dirty="0" err="1">
                <a:latin typeface="Consolas" panose="020B0609020204030204" pitchFamily="49" charset="0"/>
                <a:hlinkClick r:id="rId2"/>
              </a:rPr>
              <a:t>tidyverse</a:t>
            </a:r>
            <a:r>
              <a:rPr lang="en-CA" dirty="0"/>
              <a:t> eco-system)</a:t>
            </a:r>
          </a:p>
          <a:p>
            <a:pPr lvl="1"/>
            <a:r>
              <a:rPr lang="en-CA" dirty="0"/>
              <a:t>Load data (</a:t>
            </a:r>
            <a:r>
              <a:rPr lang="en-US" dirty="0" err="1">
                <a:latin typeface="Consolas" panose="020B0609020204030204" pitchFamily="49" charset="0"/>
                <a:hlinkClick r:id="rId3"/>
              </a:rPr>
              <a:t>read_csv</a:t>
            </a:r>
            <a:r>
              <a:rPr lang="en-US" dirty="0">
                <a:latin typeface="Consolas" panose="020B0609020204030204" pitchFamily="49" charset="0"/>
                <a:hlinkClick r:id="rId3"/>
              </a:rPr>
              <a:t>()</a:t>
            </a:r>
            <a:r>
              <a:rPr lang="en-US" dirty="0"/>
              <a:t> from the </a:t>
            </a:r>
            <a:r>
              <a:rPr lang="en-US" dirty="0" err="1">
                <a:latin typeface="Consolas" panose="020B0609020204030204" pitchFamily="49" charset="0"/>
                <a:hlinkClick r:id="rId4"/>
              </a:rPr>
              <a:t>readr</a:t>
            </a:r>
            <a:r>
              <a:rPr lang="en-US" dirty="0"/>
              <a:t>)</a:t>
            </a:r>
            <a:endParaRPr lang="en-CA" dirty="0"/>
          </a:p>
          <a:p>
            <a:pPr lvl="1"/>
            <a:r>
              <a:rPr lang="en-CA" dirty="0"/>
              <a:t>Create new columns (</a:t>
            </a:r>
            <a:r>
              <a:rPr lang="en-CA" dirty="0">
                <a:latin typeface="Consolas" panose="020B0609020204030204" pitchFamily="49" charset="0"/>
                <a:hlinkClick r:id="rId5"/>
              </a:rPr>
              <a:t>mutate()</a:t>
            </a:r>
            <a:r>
              <a:rPr lang="en-CA" dirty="0"/>
              <a:t> from </a:t>
            </a:r>
            <a:r>
              <a:rPr lang="en-CA" dirty="0" err="1">
                <a:latin typeface="Consolas" panose="020B0609020204030204" pitchFamily="49" charset="0"/>
                <a:hlinkClick r:id="rId6"/>
              </a:rPr>
              <a:t>dplyr</a:t>
            </a:r>
            <a:r>
              <a:rPr lang="en-CA" dirty="0"/>
              <a:t>)</a:t>
            </a:r>
          </a:p>
          <a:p>
            <a:pPr lvl="1"/>
            <a:r>
              <a:rPr lang="en-CA" dirty="0"/>
              <a:t>Filter columns and rows (</a:t>
            </a:r>
            <a:r>
              <a:rPr lang="en-CA" dirty="0">
                <a:latin typeface="Consolas" panose="020B0609020204030204" pitchFamily="49" charset="0"/>
                <a:hlinkClick r:id="rId7"/>
              </a:rPr>
              <a:t>select()</a:t>
            </a:r>
            <a:r>
              <a:rPr lang="en-CA" dirty="0"/>
              <a:t> and </a:t>
            </a:r>
            <a:r>
              <a:rPr lang="en-CA" dirty="0">
                <a:latin typeface="Consolas" panose="020B0609020204030204" pitchFamily="49" charset="0"/>
                <a:hlinkClick r:id="rId8"/>
              </a:rPr>
              <a:t>filter()</a:t>
            </a:r>
            <a:r>
              <a:rPr lang="en-CA" dirty="0"/>
              <a:t> from </a:t>
            </a:r>
            <a:r>
              <a:rPr lang="en-CA" dirty="0" err="1">
                <a:latin typeface="Consolas" panose="020B0609020204030204" pitchFamily="49" charset="0"/>
                <a:hlinkClick r:id="rId6"/>
              </a:rPr>
              <a:t>dplyr</a:t>
            </a:r>
            <a:r>
              <a:rPr lang="en-CA" dirty="0"/>
              <a:t>)</a:t>
            </a:r>
          </a:p>
          <a:p>
            <a:r>
              <a:rPr lang="en-CA" dirty="0"/>
              <a:t>Build models</a:t>
            </a:r>
          </a:p>
          <a:p>
            <a:pPr lvl="1"/>
            <a:r>
              <a:rPr lang="en-CA" dirty="0"/>
              <a:t>Multiple regression (</a:t>
            </a:r>
            <a:r>
              <a:rPr lang="en-CA" dirty="0">
                <a:latin typeface="Consolas" panose="020B0609020204030204" pitchFamily="49" charset="0"/>
                <a:hlinkClick r:id="rId9"/>
              </a:rPr>
              <a:t>lm()</a:t>
            </a:r>
            <a:r>
              <a:rPr lang="en-CA" dirty="0"/>
              <a:t> from </a:t>
            </a:r>
            <a:r>
              <a:rPr lang="en-CA" dirty="0">
                <a:latin typeface="Consolas" panose="020B0609020204030204" pitchFamily="49" charset="0"/>
              </a:rPr>
              <a:t>stats</a:t>
            </a:r>
            <a:r>
              <a:rPr lang="en-CA" dirty="0"/>
              <a:t> library in R base)</a:t>
            </a:r>
          </a:p>
          <a:p>
            <a:r>
              <a:rPr lang="en-CA" dirty="0"/>
              <a:t>Report and graph</a:t>
            </a:r>
          </a:p>
          <a:p>
            <a:pPr lvl="1"/>
            <a:r>
              <a:rPr lang="en-CA" dirty="0"/>
              <a:t>Build a publication-ready table (</a:t>
            </a:r>
            <a:r>
              <a:rPr lang="en-CA" dirty="0" err="1">
                <a:latin typeface="Consolas" panose="020B0609020204030204" pitchFamily="49" charset="0"/>
                <a:hlinkClick r:id="rId10"/>
              </a:rPr>
              <a:t>huxreg</a:t>
            </a:r>
            <a:r>
              <a:rPr lang="en-CA" dirty="0">
                <a:latin typeface="Consolas" panose="020B0609020204030204" pitchFamily="49" charset="0"/>
                <a:hlinkClick r:id="rId10"/>
              </a:rPr>
              <a:t>()</a:t>
            </a:r>
            <a:r>
              <a:rPr lang="en-CA" dirty="0"/>
              <a:t> from </a:t>
            </a:r>
            <a:r>
              <a:rPr lang="en-CA" dirty="0" err="1">
                <a:latin typeface="Consolas" panose="020B0609020204030204" pitchFamily="49" charset="0"/>
                <a:hlinkClick r:id="rId11"/>
              </a:rPr>
              <a:t>huxtable</a:t>
            </a:r>
            <a:r>
              <a:rPr lang="en-CA" dirty="0"/>
              <a:t> library)</a:t>
            </a:r>
          </a:p>
        </p:txBody>
      </p:sp>
    </p:spTree>
    <p:extLst>
      <p:ext uri="{BB962C8B-B14F-4D97-AF65-F5344CB8AC3E}">
        <p14:creationId xmlns:p14="http://schemas.microsoft.com/office/powerpoint/2010/main" val="41763563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Load a CSV file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latin typeface="Consolas" panose="020B0609020204030204" pitchFamily="49" charset="0"/>
                <a:hlinkClick r:id="rId2"/>
              </a:rPr>
              <a:t>read_csv</a:t>
            </a:r>
            <a:r>
              <a:rPr lang="en-US" dirty="0">
                <a:latin typeface="Consolas" panose="020B0609020204030204" pitchFamily="49" charset="0"/>
                <a:hlinkClick r:id="rId2"/>
              </a:rPr>
              <a:t>()</a:t>
            </a:r>
            <a:r>
              <a:rPr lang="en-US" dirty="0"/>
              <a:t> from the </a:t>
            </a:r>
            <a:r>
              <a:rPr lang="en-US" dirty="0" err="1">
                <a:latin typeface="Consolas" panose="020B0609020204030204" pitchFamily="49" charset="0"/>
                <a:hlinkClick r:id="rId3"/>
              </a:rPr>
              <a:t>readr</a:t>
            </a:r>
            <a:endParaRPr lang="en-US" dirty="0">
              <a:latin typeface="Consolas" panose="020B0609020204030204" pitchFamily="49" charset="0"/>
            </a:endParaRPr>
          </a:p>
          <a:p>
            <a:endParaRPr lang="en-US" dirty="0">
              <a:latin typeface="Consolas" panose="020B0609020204030204" pitchFamily="49" charset="0"/>
            </a:endParaRPr>
          </a:p>
          <a:p>
            <a:pPr marL="0" indent="0" algn="ctr">
              <a:buNone/>
            </a:pPr>
            <a:r>
              <a:rPr lang="en-US" dirty="0" err="1">
                <a:latin typeface="Consolas" panose="020B0609020204030204" pitchFamily="49" charset="0"/>
              </a:rPr>
              <a:t>read_csv</a:t>
            </a:r>
            <a:r>
              <a:rPr lang="en-US" dirty="0">
                <a:latin typeface="Consolas" panose="020B0609020204030204" pitchFamily="49" charset="0"/>
              </a:rPr>
              <a:t>(file)</a:t>
            </a:r>
          </a:p>
          <a:p>
            <a:pPr marL="0" indent="0" algn="ctr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 algn="ctr">
              <a:buNone/>
            </a:pPr>
            <a:r>
              <a:rPr lang="en-US" dirty="0">
                <a:latin typeface="Consolas" panose="020B0609020204030204" pitchFamily="49" charset="0"/>
              </a:rPr>
              <a:t>e.g. </a:t>
            </a:r>
            <a:r>
              <a:rPr lang="en-US" dirty="0" err="1">
                <a:latin typeface="Consolas" panose="020B0609020204030204" pitchFamily="49" charset="0"/>
              </a:rPr>
              <a:t>hprice</a:t>
            </a:r>
            <a:r>
              <a:rPr lang="en-US" dirty="0">
                <a:latin typeface="Consolas" panose="020B0609020204030204" pitchFamily="49" charset="0"/>
              </a:rPr>
              <a:t> &lt;- </a:t>
            </a:r>
            <a:r>
              <a:rPr lang="en-US" dirty="0" err="1">
                <a:latin typeface="Consolas" panose="020B0609020204030204" pitchFamily="49" charset="0"/>
              </a:rPr>
              <a:t>read_csv</a:t>
            </a:r>
            <a:r>
              <a:rPr lang="en-US" dirty="0">
                <a:latin typeface="Consolas" panose="020B0609020204030204" pitchFamily="49" charset="0"/>
              </a:rPr>
              <a:t>("hprice.csv")</a:t>
            </a:r>
          </a:p>
          <a:p>
            <a:pPr marL="0" indent="0" algn="ctr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r>
              <a:rPr lang="en-US" dirty="0"/>
              <a:t>More about </a:t>
            </a:r>
            <a:r>
              <a:rPr lang="en-US" dirty="0" err="1">
                <a:latin typeface="Consolas" panose="020B0609020204030204" pitchFamily="49" charset="0"/>
                <a:hlinkClick r:id="rId2"/>
              </a:rPr>
              <a:t>read_csv</a:t>
            </a:r>
            <a:r>
              <a:rPr lang="en-US" dirty="0">
                <a:latin typeface="Consolas" panose="020B0609020204030204" pitchFamily="49" charset="0"/>
                <a:hlinkClick r:id="rId2"/>
              </a:rPr>
              <a:t>()</a:t>
            </a:r>
            <a:endParaRPr lang="en-US" dirty="0">
              <a:latin typeface="Consolas" panose="020B0609020204030204" pitchFamily="49" charset="0"/>
            </a:endParaRPr>
          </a:p>
          <a:p>
            <a:r>
              <a:rPr lang="en-US" dirty="0"/>
              <a:t>More about </a:t>
            </a:r>
            <a:r>
              <a:rPr lang="en-US" dirty="0" err="1">
                <a:latin typeface="Consolas" panose="020B0609020204030204" pitchFamily="49" charset="0"/>
                <a:hlinkClick r:id="rId3"/>
              </a:rPr>
              <a:t>readr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5347072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Load Data – Many other libraries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idx="1"/>
          </p:nvPr>
        </p:nvSpPr>
        <p:spPr bwMode="auto">
          <a:xfrm>
            <a:off x="838200" y="1816593"/>
            <a:ext cx="6005875" cy="43694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fontAlgn="base">
              <a:spcAft>
                <a:spcPct val="0"/>
              </a:spcAft>
              <a:buClrTx/>
              <a:buSzTx/>
              <a:tabLst/>
            </a:pPr>
            <a:r>
              <a:rPr lang="en-US" altLang="en-US" dirty="0" err="1">
                <a:hlinkClick r:id="rId2"/>
              </a:rPr>
              <a:t>readxl</a:t>
            </a:r>
            <a:r>
              <a:rPr lang="en-US" altLang="en-US" dirty="0"/>
              <a:t> for Excel sheets</a:t>
            </a:r>
          </a:p>
          <a:p>
            <a:pPr marR="0" lvl="0" fontAlgn="base">
              <a:spcAft>
                <a:spcPct val="0"/>
              </a:spcAft>
              <a:buClrTx/>
              <a:buSzTx/>
              <a:tabLst/>
            </a:pPr>
            <a:r>
              <a:rPr lang="en-US" altLang="en-US" dirty="0">
                <a:hlinkClick r:id="rId3"/>
              </a:rPr>
              <a:t>haven</a:t>
            </a:r>
            <a:r>
              <a:rPr lang="en-US" altLang="en-US" dirty="0"/>
              <a:t> for SPSS, Stata and SAS data</a:t>
            </a:r>
          </a:p>
          <a:p>
            <a:pPr marR="0" lvl="0" fontAlgn="base">
              <a:spcAft>
                <a:spcPct val="0"/>
              </a:spcAft>
              <a:buClrTx/>
              <a:buSzTx/>
              <a:tabLst/>
            </a:pPr>
            <a:r>
              <a:rPr lang="en-US" altLang="en-US" dirty="0" err="1">
                <a:hlinkClick r:id="rId4"/>
              </a:rPr>
              <a:t>jsonlite</a:t>
            </a:r>
            <a:r>
              <a:rPr lang="en-US" altLang="en-US" dirty="0"/>
              <a:t> for JSON</a:t>
            </a:r>
          </a:p>
          <a:p>
            <a:pPr marR="0" lvl="0" fontAlgn="base">
              <a:spcAft>
                <a:spcPct val="0"/>
              </a:spcAft>
              <a:buClrTx/>
              <a:buSzTx/>
              <a:tabLst/>
            </a:pPr>
            <a:r>
              <a:rPr lang="en-US" altLang="en-US" dirty="0">
                <a:hlinkClick r:id="rId5"/>
              </a:rPr>
              <a:t>xml2</a:t>
            </a:r>
            <a:r>
              <a:rPr lang="en-US" altLang="en-US" dirty="0"/>
              <a:t> for XML</a:t>
            </a:r>
          </a:p>
          <a:p>
            <a:pPr marR="0" lvl="0" fontAlgn="base">
              <a:spcAft>
                <a:spcPct val="0"/>
              </a:spcAft>
              <a:buClrTx/>
              <a:buSzTx/>
              <a:tabLst/>
            </a:pPr>
            <a:r>
              <a:rPr lang="en-US" altLang="en-US" dirty="0" err="1">
                <a:hlinkClick r:id="rId6"/>
              </a:rPr>
              <a:t>httr</a:t>
            </a:r>
            <a:r>
              <a:rPr lang="en-US" altLang="en-US" dirty="0"/>
              <a:t> for web APIs</a:t>
            </a:r>
          </a:p>
          <a:p>
            <a:pPr marR="0" lvl="0" fontAlgn="base">
              <a:spcAft>
                <a:spcPct val="0"/>
              </a:spcAft>
              <a:buClrTx/>
              <a:buSzTx/>
              <a:tabLst/>
            </a:pPr>
            <a:r>
              <a:rPr lang="en-US" altLang="en-US" dirty="0" err="1">
                <a:hlinkClick r:id="rId7"/>
              </a:rPr>
              <a:t>rvest</a:t>
            </a:r>
            <a:r>
              <a:rPr lang="en-US" altLang="en-US" dirty="0"/>
              <a:t> for web scraping </a:t>
            </a:r>
          </a:p>
          <a:p>
            <a:pPr marR="0" lvl="0" fontAlgn="base">
              <a:spcAft>
                <a:spcPct val="0"/>
              </a:spcAft>
              <a:buClrTx/>
              <a:buSzTx/>
              <a:tabLst/>
            </a:pPr>
            <a:r>
              <a:rPr lang="en-US" altLang="en-US" dirty="0">
                <a:hlinkClick r:id="rId8"/>
              </a:rPr>
              <a:t>DBI</a:t>
            </a:r>
            <a:r>
              <a:rPr lang="en-US" altLang="en-US" dirty="0"/>
              <a:t> for connecting to </a:t>
            </a:r>
            <a:r>
              <a:rPr lang="en-US" altLang="en-US" dirty="0" err="1"/>
              <a:t>DataBase</a:t>
            </a:r>
            <a:r>
              <a:rPr lang="en-US" altLang="en-US" dirty="0"/>
              <a:t> engine</a:t>
            </a:r>
          </a:p>
          <a:p>
            <a:pPr marR="0" lvl="0" fontAlgn="base">
              <a:spcAft>
                <a:spcPct val="0"/>
              </a:spcAft>
              <a:buClrTx/>
              <a:buSzTx/>
              <a:tabLst/>
            </a:pPr>
            <a:r>
              <a:rPr lang="en-US" altLang="en-US" dirty="0"/>
              <a:t>…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47872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Data Manipulation: </a:t>
            </a:r>
            <a:r>
              <a:rPr lang="en-CA" sz="3600" dirty="0" err="1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+mn-cs"/>
                <a:hlinkClick r:id="rId2"/>
              </a:rPr>
              <a:t>dplyr</a:t>
            </a:r>
            <a:r>
              <a:rPr lang="en-CA" sz="3600" dirty="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lang="en-CA" sz="3600" dirty="0"/>
              <a:t>basics</a:t>
            </a:r>
            <a:endParaRPr lang="en-CA" sz="3600" dirty="0">
              <a:solidFill>
                <a:schemeClr val="tx1"/>
              </a:solidFill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Filter observations: </a:t>
            </a:r>
            <a:r>
              <a:rPr lang="en-CA" sz="2400" b="1" dirty="0">
                <a:solidFill>
                  <a:srgbClr val="FF0000"/>
                </a:solidFill>
                <a:latin typeface="Consolas" panose="020B0609020204030204" pitchFamily="49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filter()</a:t>
            </a:r>
            <a:endParaRPr lang="en-CA" sz="2400" b="1" dirty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r>
              <a:rPr lang="en-CA" dirty="0"/>
              <a:t>Select variables: </a:t>
            </a:r>
            <a:r>
              <a:rPr lang="en-CA" sz="2400" b="1" dirty="0">
                <a:solidFill>
                  <a:srgbClr val="FF0000"/>
                </a:solidFill>
                <a:latin typeface="Consolas" panose="020B0609020204030204" pitchFamily="49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select()</a:t>
            </a:r>
            <a:endParaRPr lang="en-CA" sz="2400" b="1" dirty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r>
              <a:rPr lang="en-CA" dirty="0"/>
              <a:t>Reorder rows: </a:t>
            </a:r>
            <a:r>
              <a:rPr lang="en-CA" sz="2400" b="1" dirty="0">
                <a:latin typeface="Consolas" panose="020B0609020204030204" pitchFamily="49" charset="0"/>
              </a:rPr>
              <a:t>arrange()</a:t>
            </a:r>
          </a:p>
          <a:p>
            <a:r>
              <a:rPr lang="en-CA" dirty="0"/>
              <a:t>Create new variables: </a:t>
            </a:r>
            <a:r>
              <a:rPr lang="en-CA" sz="2400" b="1" dirty="0">
                <a:solidFill>
                  <a:srgbClr val="FF0000"/>
                </a:solidFill>
                <a:latin typeface="Consolas" panose="020B0609020204030204" pitchFamily="49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mutate()</a:t>
            </a:r>
            <a:endParaRPr lang="en-CA" sz="2400" b="1" dirty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r>
              <a:rPr lang="en-CA" dirty="0"/>
              <a:t>Collapse column values to a single summary: </a:t>
            </a:r>
            <a:r>
              <a:rPr lang="en-CA" sz="2400" b="1" dirty="0">
                <a:latin typeface="Consolas" panose="020B0609020204030204" pitchFamily="49" charset="0"/>
              </a:rPr>
              <a:t>summarise()</a:t>
            </a:r>
          </a:p>
          <a:p>
            <a:endParaRPr lang="en-CA" sz="2400" dirty="0">
              <a:latin typeface="Consolas" panose="020B0609020204030204" pitchFamily="49" charset="0"/>
            </a:endParaRPr>
          </a:p>
          <a:p>
            <a:r>
              <a:rPr lang="en-CA" dirty="0"/>
              <a:t>Group by: </a:t>
            </a:r>
            <a:r>
              <a:rPr lang="en-CA" sz="2400" b="1" dirty="0" err="1">
                <a:latin typeface="Consolas" panose="020B0609020204030204" pitchFamily="49" charset="0"/>
              </a:rPr>
              <a:t>group_by</a:t>
            </a:r>
            <a:r>
              <a:rPr lang="en-CA" sz="2400" b="1" dirty="0">
                <a:latin typeface="Consolas" panose="020B0609020204030204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35950661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Data Manipulation: </a:t>
            </a:r>
            <a:r>
              <a:rPr lang="en-CA" sz="3600" b="1" dirty="0">
                <a:solidFill>
                  <a:srgbClr val="FF0000"/>
                </a:solidFill>
                <a:latin typeface="Consolas" panose="020B0609020204030204" pitchFamily="49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filter()</a:t>
            </a:r>
            <a:endParaRPr lang="en-CA" sz="3600" dirty="0">
              <a:solidFill>
                <a:schemeClr val="tx1"/>
              </a:solidFill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BFB7663-BAAA-4297-9ACE-304CF51936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 algn="ctr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 algn="ctr">
              <a:buNone/>
            </a:pPr>
            <a:r>
              <a:rPr lang="en-US" dirty="0">
                <a:latin typeface="Consolas" panose="020B0609020204030204" pitchFamily="49" charset="0"/>
              </a:rPr>
              <a:t>filter(</a:t>
            </a:r>
            <a:r>
              <a:rPr lang="en-US" dirty="0" err="1">
                <a:latin typeface="Consolas" panose="020B0609020204030204" pitchFamily="49" charset="0"/>
              </a:rPr>
              <a:t>my_dataframe</a:t>
            </a:r>
            <a:r>
              <a:rPr lang="en-US" dirty="0">
                <a:latin typeface="Consolas" panose="020B0609020204030204" pitchFamily="49" charset="0"/>
              </a:rPr>
              <a:t>, condition1, …)</a:t>
            </a:r>
          </a:p>
          <a:p>
            <a:pPr marL="0" indent="0" algn="ctr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 algn="ctr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 algn="ctr">
              <a:buNone/>
            </a:pPr>
            <a:r>
              <a:rPr lang="en-US" dirty="0">
                <a:latin typeface="Consolas" panose="020B0609020204030204" pitchFamily="49" charset="0"/>
              </a:rPr>
              <a:t>e.g.</a:t>
            </a:r>
          </a:p>
          <a:p>
            <a:pPr marL="0" indent="0" algn="ctr">
              <a:buNone/>
            </a:pPr>
            <a:r>
              <a:rPr lang="en-US" dirty="0" err="1">
                <a:latin typeface="Consolas" panose="020B0609020204030204" pitchFamily="49" charset="0"/>
              </a:rPr>
              <a:t>hprice_reg</a:t>
            </a:r>
            <a:r>
              <a:rPr lang="en-US" dirty="0">
                <a:latin typeface="Consolas" panose="020B0609020204030204" pitchFamily="49" charset="0"/>
              </a:rPr>
              <a:t> &lt;- filter(</a:t>
            </a:r>
            <a:r>
              <a:rPr lang="en-US" dirty="0" err="1">
                <a:latin typeface="Consolas" panose="020B0609020204030204" pitchFamily="49" charset="0"/>
              </a:rPr>
              <a:t>hprice</a:t>
            </a:r>
            <a:r>
              <a:rPr lang="en-US" dirty="0">
                <a:latin typeface="Consolas" panose="020B0609020204030204" pitchFamily="49" charset="0"/>
              </a:rPr>
              <a:t>, price &gt; 20000)</a:t>
            </a:r>
          </a:p>
        </p:txBody>
      </p:sp>
    </p:spTree>
    <p:extLst>
      <p:ext uri="{BB962C8B-B14F-4D97-AF65-F5344CB8AC3E}">
        <p14:creationId xmlns:p14="http://schemas.microsoft.com/office/powerpoint/2010/main" val="356591315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Data Manipulation: </a:t>
            </a:r>
            <a:r>
              <a:rPr lang="en-CA" sz="3600" b="1" dirty="0">
                <a:solidFill>
                  <a:srgbClr val="FF0000"/>
                </a:solidFill>
                <a:latin typeface="Consolas" panose="020B0609020204030204" pitchFamily="49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mutate()</a:t>
            </a:r>
            <a:endParaRPr lang="en-CA" sz="3600" dirty="0">
              <a:solidFill>
                <a:schemeClr val="tx1"/>
              </a:solidFill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BFB7663-BAAA-4297-9ACE-304CF51936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7253" y="1825625"/>
            <a:ext cx="10717160" cy="4351338"/>
          </a:xfrm>
        </p:spPr>
        <p:txBody>
          <a:bodyPr/>
          <a:lstStyle/>
          <a:p>
            <a:pPr marL="0" indent="0" algn="ctr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 algn="ctr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 algn="ctr">
              <a:buNone/>
            </a:pPr>
            <a:r>
              <a:rPr lang="en-US" dirty="0">
                <a:latin typeface="Consolas" panose="020B0609020204030204" pitchFamily="49" charset="0"/>
              </a:rPr>
              <a:t>mutate(</a:t>
            </a:r>
            <a:r>
              <a:rPr lang="en-US" dirty="0" err="1">
                <a:latin typeface="Consolas" panose="020B0609020204030204" pitchFamily="49" charset="0"/>
              </a:rPr>
              <a:t>my_dataframe</a:t>
            </a:r>
            <a:r>
              <a:rPr lang="en-US" dirty="0">
                <a:latin typeface="Consolas" panose="020B0609020204030204" pitchFamily="49" charset="0"/>
              </a:rPr>
              <a:t>, new_var1 = </a:t>
            </a:r>
            <a:r>
              <a:rPr lang="en-US" i="1" dirty="0">
                <a:latin typeface="Consolas" panose="020B0609020204030204" pitchFamily="49" charset="0"/>
              </a:rPr>
              <a:t>expression1, …</a:t>
            </a:r>
            <a:r>
              <a:rPr lang="en-US" dirty="0">
                <a:latin typeface="Consolas" panose="020B0609020204030204" pitchFamily="49" charset="0"/>
              </a:rPr>
              <a:t>)</a:t>
            </a:r>
          </a:p>
          <a:p>
            <a:pPr marL="0" indent="0" algn="ctr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 algn="ctr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 algn="ctr">
              <a:buNone/>
            </a:pPr>
            <a:r>
              <a:rPr lang="en-US" dirty="0">
                <a:latin typeface="Consolas" panose="020B0609020204030204" pitchFamily="49" charset="0"/>
              </a:rPr>
              <a:t>e.g.</a:t>
            </a:r>
          </a:p>
          <a:p>
            <a:pPr marL="0" indent="0" algn="ctr">
              <a:buNone/>
            </a:pPr>
            <a:r>
              <a:rPr lang="en-US" dirty="0" err="1">
                <a:latin typeface="Consolas" panose="020B0609020204030204" pitchFamily="49" charset="0"/>
              </a:rPr>
              <a:t>hprice_reg</a:t>
            </a:r>
            <a:r>
              <a:rPr lang="en-US" dirty="0">
                <a:latin typeface="Consolas" panose="020B0609020204030204" pitchFamily="49" charset="0"/>
              </a:rPr>
              <a:t> &lt;- mutate(</a:t>
            </a:r>
            <a:r>
              <a:rPr lang="en-US" dirty="0" err="1">
                <a:latin typeface="Consolas" panose="020B0609020204030204" pitchFamily="49" charset="0"/>
              </a:rPr>
              <a:t>hprice_reg</a:t>
            </a:r>
            <a:r>
              <a:rPr lang="en-US" dirty="0">
                <a:latin typeface="Consolas" panose="020B0609020204030204" pitchFamily="49" charset="0"/>
              </a:rPr>
              <a:t>, </a:t>
            </a:r>
            <a:r>
              <a:rPr lang="en-US" dirty="0" err="1">
                <a:latin typeface="Consolas" panose="020B0609020204030204" pitchFamily="49" charset="0"/>
              </a:rPr>
              <a:t>lprice</a:t>
            </a:r>
            <a:r>
              <a:rPr lang="en-US" dirty="0">
                <a:latin typeface="Consolas" panose="020B0609020204030204" pitchFamily="49" charset="0"/>
              </a:rPr>
              <a:t> = log(price))</a:t>
            </a:r>
          </a:p>
        </p:txBody>
      </p:sp>
    </p:spTree>
    <p:extLst>
      <p:ext uri="{BB962C8B-B14F-4D97-AF65-F5344CB8AC3E}">
        <p14:creationId xmlns:p14="http://schemas.microsoft.com/office/powerpoint/2010/main" val="108938841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Data Manipulation: </a:t>
            </a:r>
            <a:r>
              <a:rPr lang="en-CA" sz="3600" b="1" dirty="0">
                <a:solidFill>
                  <a:srgbClr val="FF0000"/>
                </a:solidFill>
                <a:latin typeface="Consolas" panose="020B0609020204030204" pitchFamily="49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select()</a:t>
            </a:r>
            <a:endParaRPr lang="en-CA" sz="3600" dirty="0">
              <a:solidFill>
                <a:schemeClr val="tx1"/>
              </a:solidFill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BFB7663-BAAA-4297-9ACE-304CF51936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 algn="ctr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 algn="ctr">
              <a:buNone/>
            </a:pPr>
            <a:r>
              <a:rPr lang="en-US" dirty="0">
                <a:latin typeface="Consolas" panose="020B0609020204030204" pitchFamily="49" charset="0"/>
              </a:rPr>
              <a:t>select(</a:t>
            </a:r>
            <a:r>
              <a:rPr lang="en-US" dirty="0" err="1">
                <a:latin typeface="Consolas" panose="020B0609020204030204" pitchFamily="49" charset="0"/>
              </a:rPr>
              <a:t>my_dataframe</a:t>
            </a:r>
            <a:r>
              <a:rPr lang="en-US" dirty="0">
                <a:latin typeface="Consolas" panose="020B0609020204030204" pitchFamily="49" charset="0"/>
              </a:rPr>
              <a:t>, var1, …)</a:t>
            </a:r>
          </a:p>
          <a:p>
            <a:pPr marL="0" indent="0" algn="ctr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 algn="ctr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 algn="ctr">
              <a:buNone/>
            </a:pPr>
            <a:r>
              <a:rPr lang="en-US" dirty="0">
                <a:latin typeface="Consolas" panose="020B0609020204030204" pitchFamily="49" charset="0"/>
              </a:rPr>
              <a:t>e.g.</a:t>
            </a:r>
          </a:p>
          <a:p>
            <a:pPr marL="0" indent="0" algn="ctr">
              <a:buNone/>
            </a:pPr>
            <a:r>
              <a:rPr lang="en-US" dirty="0" err="1">
                <a:latin typeface="Consolas" panose="020B0609020204030204" pitchFamily="49" charset="0"/>
              </a:rPr>
              <a:t>hprice_reg</a:t>
            </a:r>
            <a:r>
              <a:rPr lang="en-US" dirty="0">
                <a:latin typeface="Consolas" panose="020B0609020204030204" pitchFamily="49" charset="0"/>
              </a:rPr>
              <a:t> &lt;- select(</a:t>
            </a:r>
            <a:r>
              <a:rPr lang="en-US" dirty="0" err="1">
                <a:latin typeface="Consolas" panose="020B0609020204030204" pitchFamily="49" charset="0"/>
              </a:rPr>
              <a:t>hprice_reg</a:t>
            </a:r>
            <a:r>
              <a:rPr lang="en-US" dirty="0">
                <a:latin typeface="Consolas" panose="020B0609020204030204" pitchFamily="49" charset="0"/>
              </a:rPr>
              <a:t>, </a:t>
            </a:r>
            <a:r>
              <a:rPr lang="en-US" dirty="0" err="1">
                <a:latin typeface="Consolas" panose="020B0609020204030204" pitchFamily="49" charset="0"/>
              </a:rPr>
              <a:t>lprice</a:t>
            </a:r>
            <a:r>
              <a:rPr lang="en-US" dirty="0">
                <a:latin typeface="Consolas" panose="020B0609020204030204" pitchFamily="49" charset="0"/>
              </a:rPr>
              <a:t>, rooms)</a:t>
            </a:r>
          </a:p>
        </p:txBody>
      </p:sp>
    </p:spTree>
    <p:extLst>
      <p:ext uri="{BB962C8B-B14F-4D97-AF65-F5344CB8AC3E}">
        <p14:creationId xmlns:p14="http://schemas.microsoft.com/office/powerpoint/2010/main" val="1383892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Data Manipulation: Data Pipe (%&gt;%)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15793"/>
            <a:ext cx="107442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hprice_reg</a:t>
            </a:r>
            <a:r>
              <a:rPr lang="en-US" dirty="0">
                <a:latin typeface="Consolas" panose="020B0609020204030204" pitchFamily="49" charset="0"/>
              </a:rPr>
              <a:t> &lt;- filter(</a:t>
            </a:r>
            <a:r>
              <a:rPr lang="en-US" dirty="0" err="1">
                <a:latin typeface="Consolas" panose="020B0609020204030204" pitchFamily="49" charset="0"/>
              </a:rPr>
              <a:t>hprice</a:t>
            </a:r>
            <a:r>
              <a:rPr lang="en-US" dirty="0">
                <a:latin typeface="Consolas" panose="020B0609020204030204" pitchFamily="49" charset="0"/>
              </a:rPr>
              <a:t>, price &gt; 20000)</a:t>
            </a:r>
            <a:endParaRPr lang="en-CA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hprice_reg</a:t>
            </a:r>
            <a:r>
              <a:rPr lang="en-US" dirty="0">
                <a:latin typeface="Consolas" panose="020B0609020204030204" pitchFamily="49" charset="0"/>
              </a:rPr>
              <a:t> &lt;- mutate(</a:t>
            </a:r>
            <a:r>
              <a:rPr lang="en-US" dirty="0" err="1">
                <a:latin typeface="Consolas" panose="020B0609020204030204" pitchFamily="49" charset="0"/>
              </a:rPr>
              <a:t>hprice_reg</a:t>
            </a:r>
            <a:r>
              <a:rPr lang="en-US" dirty="0">
                <a:latin typeface="Consolas" panose="020B0609020204030204" pitchFamily="49" charset="0"/>
              </a:rPr>
              <a:t>, </a:t>
            </a:r>
            <a:r>
              <a:rPr lang="en-US" dirty="0" err="1">
                <a:latin typeface="Consolas" panose="020B0609020204030204" pitchFamily="49" charset="0"/>
              </a:rPr>
              <a:t>lprice</a:t>
            </a:r>
            <a:r>
              <a:rPr lang="en-US" dirty="0">
                <a:latin typeface="Consolas" panose="020B0609020204030204" pitchFamily="49" charset="0"/>
              </a:rPr>
              <a:t> = log(price))</a:t>
            </a:r>
          </a:p>
          <a:p>
            <a:pPr marL="0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hprice_reg</a:t>
            </a:r>
            <a:r>
              <a:rPr lang="en-US" dirty="0">
                <a:latin typeface="Consolas" panose="020B0609020204030204" pitchFamily="49" charset="0"/>
              </a:rPr>
              <a:t> &lt;- select(</a:t>
            </a:r>
            <a:r>
              <a:rPr lang="en-US" dirty="0" err="1">
                <a:latin typeface="Consolas" panose="020B0609020204030204" pitchFamily="49" charset="0"/>
              </a:rPr>
              <a:t>hprice_reg</a:t>
            </a:r>
            <a:r>
              <a:rPr lang="en-US" dirty="0">
                <a:latin typeface="Consolas" panose="020B0609020204030204" pitchFamily="49" charset="0"/>
              </a:rPr>
              <a:t>, </a:t>
            </a:r>
            <a:r>
              <a:rPr lang="en-US" dirty="0" err="1">
                <a:latin typeface="Consolas" panose="020B0609020204030204" pitchFamily="49" charset="0"/>
              </a:rPr>
              <a:t>lprice</a:t>
            </a:r>
            <a:r>
              <a:rPr lang="en-US" dirty="0">
                <a:latin typeface="Consolas" panose="020B0609020204030204" pitchFamily="49" charset="0"/>
              </a:rPr>
              <a:t>, rooms)</a:t>
            </a:r>
          </a:p>
          <a:p>
            <a:pPr marL="0" indent="0">
              <a:buNone/>
            </a:pPr>
            <a:endParaRPr lang="en-CA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519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64387-4D68-4B6B-8A38-128610E121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3989C9"/>
                </a:solidFill>
              </a:rPr>
              <a:t>What’s R?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C6972C-4BFD-4672-87F6-3ED256A814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2105" y="365125"/>
            <a:ext cx="1513508" cy="117296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068007" y="4822239"/>
            <a:ext cx="219095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Statistical Analysis Toolkits / Languages</a:t>
            </a:r>
          </a:p>
          <a:p>
            <a:r>
              <a:rPr lang="en-CA" dirty="0"/>
              <a:t> - JMP</a:t>
            </a:r>
          </a:p>
          <a:p>
            <a:r>
              <a:rPr lang="en-CA" dirty="0"/>
              <a:t> - SPSS</a:t>
            </a:r>
          </a:p>
          <a:p>
            <a:r>
              <a:rPr lang="en-CA" dirty="0"/>
              <a:t> - Stata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890608" y="1745367"/>
            <a:ext cx="18147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General purpose languages</a:t>
            </a:r>
          </a:p>
          <a:p>
            <a:r>
              <a:rPr lang="en-CA" dirty="0"/>
              <a:t> - Python</a:t>
            </a:r>
          </a:p>
          <a:p>
            <a:r>
              <a:rPr lang="en-CA" dirty="0"/>
              <a:t> - C/C++</a:t>
            </a:r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9263DB18-0FC7-41BA-ACF8-2941085F7C9E}"/>
              </a:ext>
            </a:extLst>
          </p:cNvPr>
          <p:cNvSpPr/>
          <p:nvPr/>
        </p:nvSpPr>
        <p:spPr>
          <a:xfrm>
            <a:off x="3984638" y="2931796"/>
            <a:ext cx="3320833" cy="2862787"/>
          </a:xfrm>
          <a:prstGeom prst="triangle">
            <a:avLst/>
          </a:prstGeom>
          <a:solidFill>
            <a:schemeClr val="bg1"/>
          </a:solidFill>
          <a:ln w="38100">
            <a:solidFill>
              <a:srgbClr val="3989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AC1E523-B1B7-4051-BDCB-C68A365D4137}"/>
              </a:ext>
            </a:extLst>
          </p:cNvPr>
          <p:cNvSpPr txBox="1"/>
          <p:nvPr/>
        </p:nvSpPr>
        <p:spPr>
          <a:xfrm>
            <a:off x="7310566" y="4822239"/>
            <a:ext cx="27884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Business Analytics Toolkits</a:t>
            </a:r>
          </a:p>
          <a:p>
            <a:r>
              <a:rPr lang="en-CA" dirty="0"/>
              <a:t> - Tableau</a:t>
            </a:r>
          </a:p>
          <a:p>
            <a:r>
              <a:rPr lang="en-CA" dirty="0"/>
              <a:t> - Power BI</a:t>
            </a:r>
          </a:p>
          <a:p>
            <a:r>
              <a:rPr lang="en-CA" dirty="0"/>
              <a:t> - Excel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893B4C7-C167-4ABC-9067-75D2A2F6F560}"/>
              </a:ext>
            </a:extLst>
          </p:cNvPr>
          <p:cNvCxnSpPr>
            <a:cxnSpLocks/>
          </p:cNvCxnSpPr>
          <p:nvPr/>
        </p:nvCxnSpPr>
        <p:spPr>
          <a:xfrm>
            <a:off x="5634895" y="2941956"/>
            <a:ext cx="0" cy="17480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B396A4C-23BC-4A6D-90FD-A481963780AB}"/>
              </a:ext>
            </a:extLst>
          </p:cNvPr>
          <p:cNvCxnSpPr>
            <a:cxnSpLocks/>
          </p:cNvCxnSpPr>
          <p:nvPr/>
        </p:nvCxnSpPr>
        <p:spPr>
          <a:xfrm flipH="1">
            <a:off x="3991935" y="4704080"/>
            <a:ext cx="1636705" cy="10803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6BBA364-7171-4E2F-99B2-030467DC8F02}"/>
              </a:ext>
            </a:extLst>
          </p:cNvPr>
          <p:cNvCxnSpPr>
            <a:cxnSpLocks/>
            <a:endCxn id="10" idx="4"/>
          </p:cNvCxnSpPr>
          <p:nvPr/>
        </p:nvCxnSpPr>
        <p:spPr>
          <a:xfrm>
            <a:off x="5645054" y="4704080"/>
            <a:ext cx="1660417" cy="10905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96C6972C-4BFD-4672-87F6-3ED256A814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9152" y="4061309"/>
            <a:ext cx="638837" cy="495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46793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Data Manipulation: Data Pipe (%&gt;%)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90397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hprice_reg</a:t>
            </a:r>
            <a:r>
              <a:rPr lang="en-US" dirty="0">
                <a:latin typeface="Consolas" panose="020B0609020204030204" pitchFamily="49" charset="0"/>
              </a:rPr>
              <a:t> &lt;- filter(</a:t>
            </a:r>
            <a:r>
              <a:rPr lang="en-US" dirty="0" err="1">
                <a:latin typeface="Consolas" panose="020B0609020204030204" pitchFamily="49" charset="0"/>
              </a:rPr>
              <a:t>hprice</a:t>
            </a:r>
            <a:r>
              <a:rPr lang="en-US" dirty="0">
                <a:latin typeface="Consolas" panose="020B0609020204030204" pitchFamily="49" charset="0"/>
              </a:rPr>
              <a:t>, price &gt; 20000)</a:t>
            </a:r>
            <a:endParaRPr lang="en-CA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hprice_reg</a:t>
            </a:r>
            <a:r>
              <a:rPr lang="en-US" dirty="0">
                <a:latin typeface="Consolas" panose="020B0609020204030204" pitchFamily="49" charset="0"/>
              </a:rPr>
              <a:t> &lt;- mutate(</a:t>
            </a:r>
            <a:r>
              <a:rPr lang="en-US" dirty="0" err="1">
                <a:latin typeface="Consolas" panose="020B0609020204030204" pitchFamily="49" charset="0"/>
              </a:rPr>
              <a:t>hprice_reg</a:t>
            </a:r>
            <a:r>
              <a:rPr lang="en-US" dirty="0">
                <a:latin typeface="Consolas" panose="020B0609020204030204" pitchFamily="49" charset="0"/>
              </a:rPr>
              <a:t>, </a:t>
            </a:r>
            <a:r>
              <a:rPr lang="en-US" dirty="0" err="1">
                <a:latin typeface="Consolas" panose="020B0609020204030204" pitchFamily="49" charset="0"/>
              </a:rPr>
              <a:t>lprice</a:t>
            </a:r>
            <a:r>
              <a:rPr lang="en-US" dirty="0">
                <a:latin typeface="Consolas" panose="020B0609020204030204" pitchFamily="49" charset="0"/>
              </a:rPr>
              <a:t> = log(price))</a:t>
            </a:r>
          </a:p>
          <a:p>
            <a:pPr marL="0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hprice_reg</a:t>
            </a:r>
            <a:r>
              <a:rPr lang="en-US" dirty="0">
                <a:latin typeface="Consolas" panose="020B0609020204030204" pitchFamily="49" charset="0"/>
              </a:rPr>
              <a:t> &lt;- select(</a:t>
            </a:r>
            <a:r>
              <a:rPr lang="en-US" dirty="0" err="1">
                <a:latin typeface="Consolas" panose="020B0609020204030204" pitchFamily="49" charset="0"/>
              </a:rPr>
              <a:t>hprice_reg</a:t>
            </a:r>
            <a:r>
              <a:rPr lang="en-US" dirty="0">
                <a:latin typeface="Consolas" panose="020B0609020204030204" pitchFamily="49" charset="0"/>
              </a:rPr>
              <a:t>, </a:t>
            </a:r>
            <a:r>
              <a:rPr lang="en-US" dirty="0" err="1">
                <a:latin typeface="Consolas" panose="020B0609020204030204" pitchFamily="49" charset="0"/>
              </a:rPr>
              <a:t>lprice</a:t>
            </a:r>
            <a:r>
              <a:rPr lang="en-US" dirty="0">
                <a:latin typeface="Consolas" panose="020B0609020204030204" pitchFamily="49" charset="0"/>
              </a:rPr>
              <a:t>, rooms)</a:t>
            </a:r>
          </a:p>
          <a:p>
            <a:pPr marL="0" indent="0">
              <a:buNone/>
            </a:pPr>
            <a:endParaRPr lang="en-CA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hprice_reg</a:t>
            </a:r>
            <a:r>
              <a:rPr lang="en-CA" dirty="0">
                <a:latin typeface="Consolas" panose="020B0609020204030204" pitchFamily="49" charset="0"/>
              </a:rPr>
              <a:t> &lt;- </a:t>
            </a:r>
            <a:r>
              <a:rPr lang="en-CA" dirty="0" err="1">
                <a:latin typeface="Consolas" panose="020B0609020204030204" pitchFamily="49" charset="0"/>
              </a:rPr>
              <a:t>hprice</a:t>
            </a:r>
            <a:r>
              <a:rPr lang="en-CA" dirty="0">
                <a:latin typeface="Consolas" panose="020B0609020204030204" pitchFamily="49" charset="0"/>
              </a:rPr>
              <a:t> </a:t>
            </a:r>
            <a:r>
              <a:rPr lang="en-CA" b="1" dirty="0">
                <a:solidFill>
                  <a:srgbClr val="FF0000"/>
                </a:solidFill>
                <a:latin typeface="Consolas" panose="020B0609020204030204" pitchFamily="49" charset="0"/>
              </a:rPr>
              <a:t>%&gt;%</a:t>
            </a:r>
          </a:p>
          <a:p>
            <a:pPr marL="0" indent="0">
              <a:buNone/>
            </a:pPr>
            <a:r>
              <a:rPr lang="en-CA" dirty="0">
                <a:latin typeface="Consolas" panose="020B0609020204030204" pitchFamily="49" charset="0"/>
              </a:rPr>
              <a:t>  filter(</a:t>
            </a:r>
            <a:r>
              <a:rPr lang="en-CA" b="1" dirty="0">
                <a:solidFill>
                  <a:srgbClr val="FF0000"/>
                </a:solidFill>
                <a:latin typeface="Consolas" panose="020B0609020204030204" pitchFamily="49" charset="0"/>
              </a:rPr>
              <a:t>.</a:t>
            </a:r>
            <a:r>
              <a:rPr lang="en-CA" dirty="0">
                <a:latin typeface="Consolas" panose="020B0609020204030204" pitchFamily="49" charset="0"/>
              </a:rPr>
              <a:t>, </a:t>
            </a:r>
            <a:r>
              <a:rPr lang="en-US" dirty="0">
                <a:latin typeface="Consolas" panose="020B0609020204030204" pitchFamily="49" charset="0"/>
              </a:rPr>
              <a:t>price &gt; 20000</a:t>
            </a:r>
            <a:r>
              <a:rPr lang="en-CA" dirty="0">
                <a:latin typeface="Consolas" panose="020B0609020204030204" pitchFamily="49" charset="0"/>
              </a:rPr>
              <a:t>) </a:t>
            </a:r>
            <a:r>
              <a:rPr lang="en-CA" b="1" dirty="0">
                <a:solidFill>
                  <a:srgbClr val="FF0000"/>
                </a:solidFill>
                <a:latin typeface="Consolas" panose="020B0609020204030204" pitchFamily="49" charset="0"/>
              </a:rPr>
              <a:t>%&gt;%</a:t>
            </a:r>
          </a:p>
          <a:p>
            <a:pPr marL="0" indent="0">
              <a:buNone/>
            </a:pPr>
            <a:r>
              <a:rPr lang="en-CA" b="1" dirty="0">
                <a:solidFill>
                  <a:srgbClr val="FF0000"/>
                </a:solidFill>
                <a:latin typeface="Consolas" panose="020B0609020204030204" pitchFamily="49" charset="0"/>
              </a:rPr>
              <a:t>  </a:t>
            </a:r>
            <a:r>
              <a:rPr lang="en-US" dirty="0">
                <a:latin typeface="Consolas" panose="020B0609020204030204" pitchFamily="49" charset="0"/>
              </a:rPr>
              <a:t>mutate(</a:t>
            </a:r>
            <a:r>
              <a:rPr lang="en-CA" b="1" dirty="0">
                <a:solidFill>
                  <a:srgbClr val="FF000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latin typeface="Consolas" panose="020B0609020204030204" pitchFamily="49" charset="0"/>
              </a:rPr>
              <a:t>, </a:t>
            </a:r>
            <a:r>
              <a:rPr lang="en-US" dirty="0" err="1">
                <a:latin typeface="Consolas" panose="020B0609020204030204" pitchFamily="49" charset="0"/>
              </a:rPr>
              <a:t>lprice</a:t>
            </a:r>
            <a:r>
              <a:rPr lang="en-US" dirty="0">
                <a:latin typeface="Consolas" panose="020B0609020204030204" pitchFamily="49" charset="0"/>
              </a:rPr>
              <a:t> = log(price)) </a:t>
            </a:r>
            <a:r>
              <a:rPr lang="en-CA" b="1" dirty="0">
                <a:solidFill>
                  <a:srgbClr val="FF0000"/>
                </a:solidFill>
                <a:latin typeface="Consolas" panose="020B0609020204030204" pitchFamily="49" charset="0"/>
              </a:rPr>
              <a:t>%&gt;%</a:t>
            </a:r>
          </a:p>
          <a:p>
            <a:pPr marL="0" indent="0">
              <a:buNone/>
            </a:pPr>
            <a:r>
              <a:rPr lang="en-CA" dirty="0">
                <a:latin typeface="Consolas" panose="020B0609020204030204" pitchFamily="49" charset="0"/>
              </a:rPr>
              <a:t>  select(</a:t>
            </a:r>
            <a:r>
              <a:rPr lang="en-CA" b="1" dirty="0">
                <a:solidFill>
                  <a:srgbClr val="FF0000"/>
                </a:solidFill>
                <a:latin typeface="Consolas" panose="020B0609020204030204" pitchFamily="49" charset="0"/>
              </a:rPr>
              <a:t>.</a:t>
            </a:r>
            <a:r>
              <a:rPr lang="en-CA" dirty="0">
                <a:latin typeface="Consolas" panose="020B0609020204030204" pitchFamily="49" charset="0"/>
              </a:rPr>
              <a:t>, </a:t>
            </a:r>
            <a:r>
              <a:rPr lang="en-US" dirty="0" err="1">
                <a:latin typeface="Consolas" panose="020B0609020204030204" pitchFamily="49" charset="0"/>
              </a:rPr>
              <a:t>lprice</a:t>
            </a:r>
            <a:r>
              <a:rPr lang="en-US" dirty="0">
                <a:latin typeface="Consolas" panose="020B0609020204030204" pitchFamily="49" charset="0"/>
              </a:rPr>
              <a:t>, rooms</a:t>
            </a:r>
            <a:r>
              <a:rPr lang="en-CA" dirty="0"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29016715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Data Manipulation: Data Pipe (%&gt;%)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15793"/>
            <a:ext cx="1060654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hprice_reg</a:t>
            </a:r>
            <a:r>
              <a:rPr lang="en-US" dirty="0">
                <a:latin typeface="Consolas" panose="020B0609020204030204" pitchFamily="49" charset="0"/>
              </a:rPr>
              <a:t> &lt;- filter(</a:t>
            </a:r>
            <a:r>
              <a:rPr lang="en-US" dirty="0" err="1">
                <a:latin typeface="Consolas" panose="020B0609020204030204" pitchFamily="49" charset="0"/>
              </a:rPr>
              <a:t>hprice</a:t>
            </a:r>
            <a:r>
              <a:rPr lang="en-US" dirty="0">
                <a:latin typeface="Consolas" panose="020B0609020204030204" pitchFamily="49" charset="0"/>
              </a:rPr>
              <a:t>, price &gt; 20000)</a:t>
            </a:r>
            <a:endParaRPr lang="en-CA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hprice_reg</a:t>
            </a:r>
            <a:r>
              <a:rPr lang="en-US" dirty="0">
                <a:latin typeface="Consolas" panose="020B0609020204030204" pitchFamily="49" charset="0"/>
              </a:rPr>
              <a:t> &lt;- mutate(</a:t>
            </a:r>
            <a:r>
              <a:rPr lang="en-US" dirty="0" err="1">
                <a:latin typeface="Consolas" panose="020B0609020204030204" pitchFamily="49" charset="0"/>
              </a:rPr>
              <a:t>hprice_reg</a:t>
            </a:r>
            <a:r>
              <a:rPr lang="en-US" dirty="0">
                <a:latin typeface="Consolas" panose="020B0609020204030204" pitchFamily="49" charset="0"/>
              </a:rPr>
              <a:t>, </a:t>
            </a:r>
            <a:r>
              <a:rPr lang="en-US" dirty="0" err="1">
                <a:latin typeface="Consolas" panose="020B0609020204030204" pitchFamily="49" charset="0"/>
              </a:rPr>
              <a:t>lprice</a:t>
            </a:r>
            <a:r>
              <a:rPr lang="en-US" dirty="0">
                <a:latin typeface="Consolas" panose="020B0609020204030204" pitchFamily="49" charset="0"/>
              </a:rPr>
              <a:t> = log(price))</a:t>
            </a:r>
          </a:p>
          <a:p>
            <a:pPr marL="0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hprice_reg</a:t>
            </a:r>
            <a:r>
              <a:rPr lang="en-US" dirty="0">
                <a:latin typeface="Consolas" panose="020B0609020204030204" pitchFamily="49" charset="0"/>
              </a:rPr>
              <a:t> &lt;- select(</a:t>
            </a:r>
            <a:r>
              <a:rPr lang="en-US" dirty="0" err="1">
                <a:latin typeface="Consolas" panose="020B0609020204030204" pitchFamily="49" charset="0"/>
              </a:rPr>
              <a:t>hprice_reg</a:t>
            </a:r>
            <a:r>
              <a:rPr lang="en-US" dirty="0">
                <a:latin typeface="Consolas" panose="020B0609020204030204" pitchFamily="49" charset="0"/>
              </a:rPr>
              <a:t>, </a:t>
            </a:r>
            <a:r>
              <a:rPr lang="en-US" dirty="0" err="1">
                <a:latin typeface="Consolas" panose="020B0609020204030204" pitchFamily="49" charset="0"/>
              </a:rPr>
              <a:t>lprice</a:t>
            </a:r>
            <a:r>
              <a:rPr lang="en-US" dirty="0">
                <a:latin typeface="Consolas" panose="020B0609020204030204" pitchFamily="49" charset="0"/>
              </a:rPr>
              <a:t>, rooms)</a:t>
            </a:r>
          </a:p>
          <a:p>
            <a:pPr marL="0" indent="0">
              <a:buNone/>
            </a:pPr>
            <a:endParaRPr lang="en-CA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hprice_reg</a:t>
            </a:r>
            <a:r>
              <a:rPr lang="en-CA" dirty="0">
                <a:latin typeface="Consolas" panose="020B0609020204030204" pitchFamily="49" charset="0"/>
              </a:rPr>
              <a:t> &lt;- </a:t>
            </a:r>
            <a:r>
              <a:rPr lang="en-CA" dirty="0" err="1">
                <a:latin typeface="Consolas" panose="020B0609020204030204" pitchFamily="49" charset="0"/>
              </a:rPr>
              <a:t>hprice</a:t>
            </a:r>
            <a:r>
              <a:rPr lang="en-CA" dirty="0">
                <a:latin typeface="Consolas" panose="020B0609020204030204" pitchFamily="49" charset="0"/>
              </a:rPr>
              <a:t> </a:t>
            </a:r>
            <a:r>
              <a:rPr lang="en-CA" b="1" dirty="0">
                <a:solidFill>
                  <a:srgbClr val="FF0000"/>
                </a:solidFill>
                <a:latin typeface="Consolas" panose="020B0609020204030204" pitchFamily="49" charset="0"/>
              </a:rPr>
              <a:t>%&gt;%</a:t>
            </a:r>
          </a:p>
          <a:p>
            <a:pPr marL="0" indent="0">
              <a:buNone/>
            </a:pPr>
            <a:r>
              <a:rPr lang="en-CA" dirty="0">
                <a:latin typeface="Consolas" panose="020B0609020204030204" pitchFamily="49" charset="0"/>
              </a:rPr>
              <a:t>  filter(</a:t>
            </a:r>
            <a:r>
              <a:rPr lang="en-US" dirty="0">
                <a:latin typeface="Consolas" panose="020B0609020204030204" pitchFamily="49" charset="0"/>
              </a:rPr>
              <a:t>price &gt; 20000</a:t>
            </a:r>
            <a:r>
              <a:rPr lang="en-CA" dirty="0">
                <a:latin typeface="Consolas" panose="020B0609020204030204" pitchFamily="49" charset="0"/>
              </a:rPr>
              <a:t>) </a:t>
            </a:r>
            <a:r>
              <a:rPr lang="en-CA" b="1" dirty="0">
                <a:solidFill>
                  <a:srgbClr val="FF0000"/>
                </a:solidFill>
                <a:latin typeface="Consolas" panose="020B0609020204030204" pitchFamily="49" charset="0"/>
              </a:rPr>
              <a:t>%&gt;%</a:t>
            </a:r>
          </a:p>
          <a:p>
            <a:pPr marL="0" indent="0">
              <a:buNone/>
            </a:pPr>
            <a:r>
              <a:rPr lang="en-CA" b="1" dirty="0">
                <a:solidFill>
                  <a:srgbClr val="FF0000"/>
                </a:solidFill>
                <a:latin typeface="Consolas" panose="020B0609020204030204" pitchFamily="49" charset="0"/>
              </a:rPr>
              <a:t>  </a:t>
            </a:r>
            <a:r>
              <a:rPr lang="en-US" dirty="0">
                <a:latin typeface="Consolas" panose="020B0609020204030204" pitchFamily="49" charset="0"/>
              </a:rPr>
              <a:t>mutate(</a:t>
            </a:r>
            <a:r>
              <a:rPr lang="en-US" dirty="0" err="1">
                <a:latin typeface="Consolas" panose="020B0609020204030204" pitchFamily="49" charset="0"/>
              </a:rPr>
              <a:t>lprice</a:t>
            </a:r>
            <a:r>
              <a:rPr lang="en-US" dirty="0">
                <a:latin typeface="Consolas" panose="020B0609020204030204" pitchFamily="49" charset="0"/>
              </a:rPr>
              <a:t> = log(price)) </a:t>
            </a:r>
            <a:r>
              <a:rPr lang="en-CA" b="1" dirty="0">
                <a:solidFill>
                  <a:srgbClr val="FF0000"/>
                </a:solidFill>
                <a:latin typeface="Consolas" panose="020B0609020204030204" pitchFamily="49" charset="0"/>
              </a:rPr>
              <a:t>%&gt;%</a:t>
            </a:r>
          </a:p>
          <a:p>
            <a:pPr marL="0" indent="0">
              <a:buNone/>
            </a:pPr>
            <a:r>
              <a:rPr lang="en-CA" dirty="0">
                <a:latin typeface="Consolas" panose="020B0609020204030204" pitchFamily="49" charset="0"/>
              </a:rPr>
              <a:t>  select(</a:t>
            </a:r>
            <a:r>
              <a:rPr lang="en-US" dirty="0" err="1">
                <a:latin typeface="Consolas" panose="020B0609020204030204" pitchFamily="49" charset="0"/>
              </a:rPr>
              <a:t>lprice</a:t>
            </a:r>
            <a:r>
              <a:rPr lang="en-US" dirty="0">
                <a:latin typeface="Consolas" panose="020B0609020204030204" pitchFamily="49" charset="0"/>
              </a:rPr>
              <a:t>, rooms</a:t>
            </a:r>
            <a:r>
              <a:rPr lang="en-CA" dirty="0"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25294992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312DA-17FB-442A-BC7F-67D0720D6D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Data Manipulation: Others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58AF7E-2FCF-4498-8E6C-160C2778FF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Join two data frames</a:t>
            </a:r>
          </a:p>
          <a:p>
            <a:pPr lvl="1"/>
            <a:r>
              <a:rPr lang="en-US"/>
              <a:t> </a:t>
            </a:r>
            <a:r>
              <a:rPr lang="en-US">
                <a:latin typeface="Consolas" panose="020B0609020204030204" pitchFamily="49" charset="0"/>
                <a:hlinkClick r:id="rId2"/>
              </a:rPr>
              <a:t>_join</a:t>
            </a:r>
            <a:r>
              <a:rPr lang="en-US" dirty="0">
                <a:latin typeface="Consolas" panose="020B0609020204030204" pitchFamily="49" charset="0"/>
                <a:hlinkClick r:id="rId2"/>
              </a:rPr>
              <a:t>()</a:t>
            </a:r>
            <a:r>
              <a:rPr lang="en-US" dirty="0"/>
              <a:t> family in </a:t>
            </a:r>
            <a:r>
              <a:rPr lang="en-US" dirty="0" err="1">
                <a:latin typeface="Consolas" panose="020B0609020204030204" pitchFamily="49" charset="0"/>
              </a:rPr>
              <a:t>dplyr</a:t>
            </a:r>
            <a:endParaRPr lang="en-US" dirty="0">
              <a:latin typeface="Consolas" panose="020B0609020204030204" pitchFamily="49" charset="0"/>
            </a:endParaRPr>
          </a:p>
          <a:p>
            <a:endParaRPr lang="en-US" dirty="0"/>
          </a:p>
          <a:p>
            <a:r>
              <a:rPr lang="en-US" dirty="0"/>
              <a:t>Reshape data frames</a:t>
            </a:r>
          </a:p>
          <a:p>
            <a:pPr lvl="1"/>
            <a:r>
              <a:rPr lang="en-US" dirty="0" err="1">
                <a:latin typeface="Consolas" panose="020B0609020204030204" pitchFamily="49" charset="0"/>
                <a:hlinkClick r:id="rId3"/>
              </a:rPr>
              <a:t>pivot_longer</a:t>
            </a:r>
            <a:r>
              <a:rPr lang="en-US" dirty="0">
                <a:latin typeface="Consolas" panose="020B0609020204030204" pitchFamily="49" charset="0"/>
                <a:hlinkClick r:id="rId3"/>
              </a:rPr>
              <a:t>()</a:t>
            </a:r>
            <a:r>
              <a:rPr lang="en-US" dirty="0"/>
              <a:t> and </a:t>
            </a:r>
            <a:r>
              <a:rPr lang="en-US" dirty="0" err="1">
                <a:latin typeface="Consolas" panose="020B0609020204030204" pitchFamily="49" charset="0"/>
                <a:hlinkClick r:id="rId4"/>
              </a:rPr>
              <a:t>pivot_wider</a:t>
            </a:r>
            <a:r>
              <a:rPr lang="en-US" dirty="0">
                <a:latin typeface="Consolas" panose="020B0609020204030204" pitchFamily="49" charset="0"/>
                <a:hlinkClick r:id="rId4"/>
              </a:rPr>
              <a:t>()</a:t>
            </a:r>
            <a:r>
              <a:rPr lang="en-US" dirty="0"/>
              <a:t> in </a:t>
            </a:r>
            <a:r>
              <a:rPr lang="en-US" dirty="0" err="1">
                <a:latin typeface="Consolas" panose="020B0609020204030204" pitchFamily="49" charset="0"/>
              </a:rPr>
              <a:t>tidyr</a:t>
            </a:r>
            <a:endParaRPr lang="en-US" dirty="0">
              <a:latin typeface="Consolas" panose="020B0609020204030204" pitchFamily="49" charset="0"/>
            </a:endParaRP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874701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Regression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/>
              <a:t>Multiple regressions: </a:t>
            </a:r>
            <a:r>
              <a:rPr lang="en-CA" dirty="0">
                <a:latin typeface="Consolas" panose="020B0609020204030204" pitchFamily="49" charset="0"/>
                <a:hlinkClick r:id="rId3"/>
              </a:rPr>
              <a:t>lm()</a:t>
            </a:r>
            <a:r>
              <a:rPr lang="en-CA" dirty="0"/>
              <a:t> from </a:t>
            </a:r>
            <a:r>
              <a:rPr lang="en-CA" dirty="0">
                <a:latin typeface="Consolas" panose="020B0609020204030204" pitchFamily="49" charset="0"/>
              </a:rPr>
              <a:t>stats</a:t>
            </a:r>
            <a:r>
              <a:rPr lang="en-CA" dirty="0"/>
              <a:t> library in base R</a:t>
            </a:r>
          </a:p>
          <a:p>
            <a:pPr marL="0" indent="0" algn="ctr">
              <a:buNone/>
            </a:pPr>
            <a:endParaRPr lang="en-CA" dirty="0">
              <a:latin typeface="Consolas" panose="020B0609020204030204" pitchFamily="49" charset="0"/>
            </a:endParaRPr>
          </a:p>
          <a:p>
            <a:pPr marL="0" indent="0" algn="ctr">
              <a:buNone/>
            </a:pPr>
            <a:r>
              <a:rPr lang="en-CA" dirty="0" err="1">
                <a:latin typeface="Consolas" panose="020B0609020204030204" pitchFamily="49" charset="0"/>
              </a:rPr>
              <a:t>my_model</a:t>
            </a:r>
            <a:r>
              <a:rPr lang="en-CA" dirty="0">
                <a:latin typeface="Consolas" panose="020B0609020204030204" pitchFamily="49" charset="0"/>
              </a:rPr>
              <a:t> &lt;- lm(y ~ x1 + x2, data)</a:t>
            </a:r>
          </a:p>
          <a:p>
            <a:endParaRPr lang="en-CA" dirty="0"/>
          </a:p>
          <a:p>
            <a:r>
              <a:rPr lang="en-CA" dirty="0"/>
              <a:t>Multiple regressions with interactive terms</a:t>
            </a:r>
          </a:p>
          <a:p>
            <a:pPr marL="0" indent="0" algn="ctr">
              <a:buNone/>
            </a:pPr>
            <a:r>
              <a:rPr lang="en-CA" dirty="0" err="1">
                <a:latin typeface="Consolas" panose="020B0609020204030204" pitchFamily="49" charset="0"/>
              </a:rPr>
              <a:t>my_model</a:t>
            </a:r>
            <a:r>
              <a:rPr lang="en-CA" dirty="0">
                <a:latin typeface="Consolas" panose="020B0609020204030204" pitchFamily="49" charset="0"/>
              </a:rPr>
              <a:t> &lt;- </a:t>
            </a:r>
            <a:r>
              <a:rPr lang="en-CA" dirty="0" err="1">
                <a:latin typeface="Consolas" panose="020B0609020204030204" pitchFamily="49" charset="0"/>
              </a:rPr>
              <a:t>lm</a:t>
            </a:r>
            <a:r>
              <a:rPr lang="en-CA" dirty="0">
                <a:latin typeface="Consolas" panose="020B0609020204030204" pitchFamily="49" charset="0"/>
              </a:rPr>
              <a:t>(y ~ x1 + x2 + I(x1 * x2), data)</a:t>
            </a:r>
          </a:p>
          <a:p>
            <a:endParaRPr lang="en-CA" dirty="0">
              <a:latin typeface="Consolas" panose="020B0609020204030204" pitchFamily="49" charset="0"/>
            </a:endParaRPr>
          </a:p>
          <a:p>
            <a:r>
              <a:rPr lang="en-CA" dirty="0"/>
              <a:t>Regression result summary: </a:t>
            </a:r>
            <a:r>
              <a:rPr lang="en-CA" dirty="0">
                <a:latin typeface="Consolas" panose="020B0609020204030204" pitchFamily="49" charset="0"/>
              </a:rPr>
              <a:t>summary()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6C3521-D943-44B3-A3CD-E9BD9D31B3A6}"/>
              </a:ext>
            </a:extLst>
          </p:cNvPr>
          <p:cNvSpPr txBox="1"/>
          <p:nvPr/>
        </p:nvSpPr>
        <p:spPr>
          <a:xfrm>
            <a:off x="865390" y="6123543"/>
            <a:ext cx="88780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Ref. </a:t>
            </a:r>
            <a:r>
              <a:rPr lang="en-US" dirty="0">
                <a:hlinkClick r:id="rId4"/>
              </a:rPr>
              <a:t>https://faculty.chicagobooth.edu/richard.hahn/teaching/FormulaNotation.pdf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502418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Summary table</a:t>
            </a:r>
          </a:p>
          <a:p>
            <a:pPr lvl="1"/>
            <a:r>
              <a:rPr lang="en-CA" dirty="0">
                <a:hlinkClick r:id="rId2"/>
              </a:rPr>
              <a:t>Summary for lm()</a:t>
            </a:r>
            <a:r>
              <a:rPr lang="en-CA" dirty="0"/>
              <a:t>:</a:t>
            </a:r>
            <a:r>
              <a:rPr lang="en-CA" dirty="0">
                <a:latin typeface="Consolas" panose="020B0609020204030204" pitchFamily="49" charset="0"/>
              </a:rPr>
              <a:t> summary(</a:t>
            </a:r>
            <a:r>
              <a:rPr lang="en-CA" dirty="0" err="1">
                <a:latin typeface="Consolas" panose="020B0609020204030204" pitchFamily="49" charset="0"/>
              </a:rPr>
              <a:t>my_model</a:t>
            </a:r>
            <a:r>
              <a:rPr lang="en-CA" dirty="0">
                <a:latin typeface="Consolas" panose="020B0609020204030204" pitchFamily="49" charset="0"/>
              </a:rPr>
              <a:t>)</a:t>
            </a:r>
          </a:p>
          <a:p>
            <a:pPr lvl="1"/>
            <a:endParaRPr lang="en-CA" dirty="0"/>
          </a:p>
          <a:p>
            <a:r>
              <a:rPr lang="en-CA" dirty="0"/>
              <a:t>publication-ready table: </a:t>
            </a:r>
            <a:r>
              <a:rPr lang="en-CA" dirty="0" err="1">
                <a:latin typeface="Consolas" panose="020B0609020204030204" pitchFamily="49" charset="0"/>
                <a:hlinkClick r:id="rId3"/>
              </a:rPr>
              <a:t>huxreg</a:t>
            </a:r>
            <a:r>
              <a:rPr lang="en-CA" dirty="0">
                <a:latin typeface="Consolas" panose="020B0609020204030204" pitchFamily="49" charset="0"/>
                <a:hlinkClick r:id="rId3"/>
              </a:rPr>
              <a:t>()</a:t>
            </a:r>
            <a:r>
              <a:rPr lang="en-CA" dirty="0"/>
              <a:t> from </a:t>
            </a:r>
            <a:r>
              <a:rPr lang="en-CA" dirty="0" err="1">
                <a:latin typeface="Consolas" panose="020B0609020204030204" pitchFamily="49" charset="0"/>
                <a:hlinkClick r:id="rId4"/>
              </a:rPr>
              <a:t>huxtable</a:t>
            </a:r>
            <a:r>
              <a:rPr lang="en-CA" dirty="0"/>
              <a:t> library</a:t>
            </a:r>
          </a:p>
          <a:p>
            <a:endParaRPr lang="en-CA" dirty="0"/>
          </a:p>
          <a:p>
            <a:pPr marL="0" indent="0" algn="ctr">
              <a:buNone/>
            </a:pPr>
            <a:r>
              <a:rPr lang="en-CA" dirty="0" err="1">
                <a:latin typeface="Consolas" panose="020B0609020204030204" pitchFamily="49" charset="0"/>
              </a:rPr>
              <a:t>huxtable</a:t>
            </a:r>
            <a:r>
              <a:rPr lang="en-CA" dirty="0">
                <a:latin typeface="Consolas" panose="020B0609020204030204" pitchFamily="49" charset="0"/>
              </a:rPr>
              <a:t>(my_model1, my_model2, …)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6C3521-D943-44B3-A3CD-E9BD9D31B3A6}"/>
              </a:ext>
            </a:extLst>
          </p:cNvPr>
          <p:cNvSpPr txBox="1"/>
          <p:nvPr/>
        </p:nvSpPr>
        <p:spPr>
          <a:xfrm>
            <a:off x="865391" y="6123543"/>
            <a:ext cx="8591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Ref. </a:t>
            </a:r>
            <a:r>
              <a:rPr lang="en-US" dirty="0">
                <a:hlinkClick r:id="rId3"/>
              </a:rPr>
              <a:t>https://hughjonesd.github.io/huxtable/huxreg.html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10765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AA0FA1-7D70-4C4F-B72F-0590297359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Free Learning Resources - Books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A883A3-141B-4406-86FB-3092C4A429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>
                <a:hlinkClick r:id="rId2"/>
              </a:rPr>
              <a:t>R for Data Science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3"/>
              </a:rPr>
              <a:t>Advanced R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4"/>
              </a:rPr>
              <a:t>Hands-On Programming with R</a:t>
            </a:r>
            <a:endParaRPr lang="en-US" dirty="0"/>
          </a:p>
          <a:p>
            <a:endParaRPr lang="en-US" dirty="0"/>
          </a:p>
          <a:p>
            <a:r>
              <a:rPr lang="en-US" dirty="0"/>
              <a:t>Check </a:t>
            </a:r>
            <a:r>
              <a:rPr lang="en-US" dirty="0">
                <a:hlinkClick r:id="rId5"/>
              </a:rPr>
              <a:t>bookdown.org</a:t>
            </a:r>
            <a:r>
              <a:rPr lang="en-US" dirty="0"/>
              <a:t> often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6F81FC-E336-4D3D-9ED8-6421CFAF7E2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1833" y="1342823"/>
            <a:ext cx="1955010" cy="29325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5A88BFF-9D19-40E1-996D-5D73268C490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6659" y="1342823"/>
            <a:ext cx="2003084" cy="29325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2936ACE-F29A-4006-AEDE-F889C6B8924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6809" y="3685351"/>
            <a:ext cx="2236663" cy="2932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28547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8E5C2B-CD49-472C-98DC-CB08CF5A0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Free Learning Resources – Video Courses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3133EC-DF1A-41C5-8402-9EA9769B60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hlinkClick r:id="rId3"/>
              </a:rPr>
              <a:t>RStudio</a:t>
            </a:r>
            <a:r>
              <a:rPr lang="en-US" dirty="0">
                <a:hlinkClick r:id="rId3"/>
              </a:rPr>
              <a:t> Resources Site</a:t>
            </a:r>
            <a:endParaRPr lang="en-US" dirty="0"/>
          </a:p>
          <a:p>
            <a:endParaRPr lang="en-US" dirty="0"/>
          </a:p>
          <a:p>
            <a:r>
              <a:rPr lang="en-US" dirty="0"/>
              <a:t>Coursera</a:t>
            </a:r>
          </a:p>
          <a:p>
            <a:pPr lvl="1"/>
            <a:r>
              <a:rPr lang="en-US" dirty="0"/>
              <a:t>free for </a:t>
            </a:r>
            <a:r>
              <a:rPr lang="en-US" dirty="0" err="1">
                <a:hlinkClick r:id="rId4"/>
              </a:rPr>
              <a:t>UofT</a:t>
            </a:r>
            <a:r>
              <a:rPr lang="en-US" dirty="0">
                <a:hlinkClick r:id="rId4"/>
              </a:rPr>
              <a:t> students</a:t>
            </a:r>
            <a:r>
              <a:rPr lang="en-US" dirty="0"/>
              <a:t> (also mostly free if you just audit the courses)</a:t>
            </a:r>
          </a:p>
          <a:p>
            <a:pPr lvl="1"/>
            <a:r>
              <a:rPr lang="en-US" dirty="0"/>
              <a:t>Search R and learn</a:t>
            </a:r>
          </a:p>
        </p:txBody>
      </p:sp>
    </p:spTree>
    <p:extLst>
      <p:ext uri="{BB962C8B-B14F-4D97-AF65-F5344CB8AC3E}">
        <p14:creationId xmlns:p14="http://schemas.microsoft.com/office/powerpoint/2010/main" val="392470675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F41E94-196A-4CAB-A76B-C85E37F6B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Free Learning Resources – Others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D165DD-EBC2-4C92-976D-7F50FC1635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hlinkClick r:id="rId2"/>
              </a:rPr>
              <a:t>RStudio</a:t>
            </a:r>
            <a:r>
              <a:rPr lang="en-US" dirty="0">
                <a:hlinkClick r:id="rId2"/>
              </a:rPr>
              <a:t> Education</a:t>
            </a:r>
            <a:r>
              <a:rPr lang="en-US" dirty="0"/>
              <a:t> (</a:t>
            </a:r>
            <a:r>
              <a:rPr lang="en-US" dirty="0">
                <a:hlinkClick r:id="rId3"/>
              </a:rPr>
              <a:t>Choose Your Learning Paths</a:t>
            </a:r>
            <a:r>
              <a:rPr lang="en-US" dirty="0"/>
              <a:t>)</a:t>
            </a:r>
            <a:endParaRPr lang="en-US" dirty="0">
              <a:hlinkClick r:id="rId4"/>
            </a:endParaRPr>
          </a:p>
          <a:p>
            <a:endParaRPr lang="en-US" dirty="0">
              <a:hlinkClick r:id="rId5"/>
            </a:endParaRPr>
          </a:p>
          <a:p>
            <a:r>
              <a:rPr lang="en-US" dirty="0">
                <a:hlinkClick r:id="rId5"/>
              </a:rPr>
              <a:t>CRAN Task View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Twitter (a few seeds: </a:t>
            </a:r>
            <a:r>
              <a:rPr lang="en-US" dirty="0">
                <a:hlinkClick r:id="rId6"/>
              </a:rPr>
              <a:t>#</a:t>
            </a:r>
            <a:r>
              <a:rPr lang="en-US" dirty="0" err="1">
                <a:hlinkClick r:id="rId6"/>
              </a:rPr>
              <a:t>rstat</a:t>
            </a:r>
            <a:r>
              <a:rPr lang="en-US" dirty="0"/>
              <a:t>, </a:t>
            </a:r>
            <a:r>
              <a:rPr lang="en-US" dirty="0">
                <a:hlinkClick r:id="rId7"/>
              </a:rPr>
              <a:t>@</a:t>
            </a:r>
            <a:r>
              <a:rPr lang="en-US" dirty="0" err="1">
                <a:hlinkClick r:id="rId7"/>
              </a:rPr>
              <a:t>hadleywickham</a:t>
            </a:r>
            <a:r>
              <a:rPr lang="en-US" dirty="0"/>
              <a:t>, </a:t>
            </a:r>
            <a:r>
              <a:rPr lang="en-US" dirty="0">
                <a:hlinkClick r:id="rId8"/>
              </a:rPr>
              <a:t>@</a:t>
            </a:r>
            <a:r>
              <a:rPr lang="en-US" dirty="0" err="1">
                <a:hlinkClick r:id="rId8"/>
              </a:rPr>
              <a:t>WeAreRLadies</a:t>
            </a:r>
            <a:r>
              <a:rPr lang="en-US" dirty="0"/>
              <a:t>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496746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Plan for Today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/>
              <a:t>Intro to Intro</a:t>
            </a:r>
          </a:p>
          <a:p>
            <a:endParaRPr lang="en-CA" dirty="0"/>
          </a:p>
          <a:p>
            <a:r>
              <a:rPr lang="en-CA" dirty="0"/>
              <a:t>Basics of R language </a:t>
            </a:r>
          </a:p>
          <a:p>
            <a:pPr marL="457200" lvl="1" indent="0">
              <a:buNone/>
            </a:pPr>
            <a:endParaRPr lang="en-CA" dirty="0"/>
          </a:p>
          <a:p>
            <a:r>
              <a:rPr lang="en-CA" dirty="0"/>
              <a:t>Walk-through of a typical analysis workflow</a:t>
            </a:r>
          </a:p>
          <a:p>
            <a:endParaRPr lang="en-CA" dirty="0"/>
          </a:p>
          <a:p>
            <a:r>
              <a:rPr lang="en-CA" dirty="0">
                <a:highlight>
                  <a:srgbClr val="FFFF00"/>
                </a:highlight>
              </a:rPr>
              <a:t>Appendix: more on </a:t>
            </a:r>
            <a:r>
              <a:rPr lang="en-US" dirty="0">
                <a:highlight>
                  <a:srgbClr val="FFFF00"/>
                </a:highlight>
              </a:rPr>
              <a:t>programming structure</a:t>
            </a:r>
            <a:endParaRPr lang="en-CA" dirty="0">
              <a:highlight>
                <a:srgbClr val="FFFF00"/>
              </a:highlight>
            </a:endParaRP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51300465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B74DA-BD2F-4ABC-909A-69EAA1D0A9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Programming Structure: Control Flows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97445D-AED6-4F24-B337-FD72807F1A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890" y="1827916"/>
            <a:ext cx="9964219" cy="3867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4838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38F5F8-FBF4-4A44-B8CC-A0F795F27F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R do – Statistics &amp; related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DA3BB94-2322-4E7B-B91E-BD8E44E9D0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231640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Statistics &amp; Econometrics</a:t>
            </a:r>
          </a:p>
          <a:p>
            <a:pPr lvl="1"/>
            <a:r>
              <a:rPr lang="en-US" dirty="0"/>
              <a:t>Regressions</a:t>
            </a:r>
          </a:p>
          <a:p>
            <a:pPr lvl="1"/>
            <a:r>
              <a:rPr lang="en-US" dirty="0"/>
              <a:t>Time series analysis</a:t>
            </a:r>
          </a:p>
          <a:p>
            <a:pPr lvl="1"/>
            <a:r>
              <a:rPr lang="en-US" dirty="0"/>
              <a:t>Bayesian inference</a:t>
            </a:r>
          </a:p>
          <a:p>
            <a:pPr lvl="1"/>
            <a:r>
              <a:rPr lang="en-US" dirty="0"/>
              <a:t>Survival analysis</a:t>
            </a:r>
          </a:p>
          <a:p>
            <a:pPr lvl="1"/>
            <a:r>
              <a:rPr lang="en-US" dirty="0"/>
              <a:t>…</a:t>
            </a:r>
          </a:p>
          <a:p>
            <a:r>
              <a:rPr lang="en-US" dirty="0"/>
              <a:t>Numerical Mathematics</a:t>
            </a:r>
          </a:p>
          <a:p>
            <a:pPr lvl="1"/>
            <a:r>
              <a:rPr lang="en-US" dirty="0"/>
              <a:t>Optimization</a:t>
            </a:r>
          </a:p>
          <a:p>
            <a:pPr lvl="1"/>
            <a:r>
              <a:rPr lang="en-US" dirty="0"/>
              <a:t>Solver</a:t>
            </a:r>
          </a:p>
          <a:p>
            <a:pPr lvl="1"/>
            <a:r>
              <a:rPr lang="en-US" dirty="0"/>
              <a:t>Differential equations</a:t>
            </a:r>
          </a:p>
          <a:p>
            <a:pPr lvl="1"/>
            <a:r>
              <a:rPr lang="en-US" dirty="0"/>
              <a:t>…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70C7D6D-5072-4611-BE6B-6B16FF74821D}"/>
              </a:ext>
            </a:extLst>
          </p:cNvPr>
          <p:cNvSpPr txBox="1">
            <a:spLocks/>
          </p:cNvSpPr>
          <p:nvPr/>
        </p:nvSpPr>
        <p:spPr>
          <a:xfrm>
            <a:off x="6466840" y="1825625"/>
            <a:ext cx="423164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Finance</a:t>
            </a:r>
          </a:p>
          <a:p>
            <a:pPr lvl="1"/>
            <a:r>
              <a:rPr lang="en-US" dirty="0"/>
              <a:t>Portfolio management</a:t>
            </a:r>
          </a:p>
          <a:p>
            <a:pPr lvl="1"/>
            <a:r>
              <a:rPr lang="en-US" dirty="0"/>
              <a:t>Risk management</a:t>
            </a:r>
          </a:p>
          <a:p>
            <a:pPr lvl="1"/>
            <a:r>
              <a:rPr lang="en-US" dirty="0"/>
              <a:t>Option pricing</a:t>
            </a:r>
          </a:p>
          <a:p>
            <a:pPr lvl="1"/>
            <a:r>
              <a:rPr lang="en-US" dirty="0"/>
              <a:t>…</a:t>
            </a:r>
          </a:p>
          <a:p>
            <a:r>
              <a:rPr lang="en-US" dirty="0"/>
              <a:t>…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697366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0236E6-9F4B-4922-B2E5-402ECFA3B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Sequential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926BED5-C9D9-4CC8-8E51-725A99AC324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4465320" cy="4351338"/>
              </a:xfrm>
            </p:spPr>
            <p:txBody>
              <a:bodyPr/>
              <a:lstStyle/>
              <a:p>
                <a:r>
                  <a:rPr lang="en-US" b="0" dirty="0"/>
                  <a:t>Example: Sum of Squares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926BED5-C9D9-4CC8-8E51-725A99AC32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4465320" cy="4351338"/>
              </a:xfrm>
              <a:blipFill>
                <a:blip r:embed="rId2"/>
                <a:stretch>
                  <a:fillRect l="-2459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166B1DA-F3CF-4060-9B70-6B7B1E54A3E2}"/>
              </a:ext>
            </a:extLst>
          </p:cNvPr>
          <p:cNvSpPr txBox="1">
            <a:spLocks/>
          </p:cNvSpPr>
          <p:nvPr/>
        </p:nvSpPr>
        <p:spPr>
          <a:xfrm>
            <a:off x="5919532" y="1882124"/>
            <a:ext cx="5518485" cy="435133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# sum of squares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t &lt;- 1:3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y &lt;- sum(t^2)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print(y)</a:t>
            </a:r>
          </a:p>
        </p:txBody>
      </p:sp>
    </p:spTree>
    <p:extLst>
      <p:ext uri="{BB962C8B-B14F-4D97-AF65-F5344CB8AC3E}">
        <p14:creationId xmlns:p14="http://schemas.microsoft.com/office/powerpoint/2010/main" val="249440721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0236E6-9F4B-4922-B2E5-402ECFA3B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Sequential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926BED5-C9D9-4CC8-8E51-725A99AC324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4465320" cy="4351338"/>
              </a:xfrm>
            </p:spPr>
            <p:txBody>
              <a:bodyPr/>
              <a:lstStyle/>
              <a:p>
                <a:r>
                  <a:rPr lang="en-US" b="0" dirty="0"/>
                  <a:t>Example: Sum of Squares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926BED5-C9D9-4CC8-8E51-725A99AC32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4465320" cy="4351338"/>
              </a:xfrm>
              <a:blipFill>
                <a:blip r:embed="rId2"/>
                <a:stretch>
                  <a:fillRect l="-2459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166B1DA-F3CF-4060-9B70-6B7B1E54A3E2}"/>
              </a:ext>
            </a:extLst>
          </p:cNvPr>
          <p:cNvSpPr txBox="1">
            <a:spLocks/>
          </p:cNvSpPr>
          <p:nvPr/>
        </p:nvSpPr>
        <p:spPr>
          <a:xfrm>
            <a:off x="5919532" y="1882124"/>
            <a:ext cx="5518485" cy="435133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# sum of squares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t &lt;- 1:3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y &lt;- sum(t^2)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print(y)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7045FF4-8AF5-4D01-9EBA-A5A415DE71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8241787"/>
              </p:ext>
            </p:extLst>
          </p:nvPr>
        </p:nvGraphicFramePr>
        <p:xfrm>
          <a:off x="8981441" y="3986673"/>
          <a:ext cx="2214881" cy="51496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38294">
                  <a:extLst>
                    <a:ext uri="{9D8B030D-6E8A-4147-A177-3AD203B41FA5}">
                      <a16:colId xmlns:a16="http://schemas.microsoft.com/office/drawing/2014/main" val="2906887314"/>
                    </a:ext>
                  </a:extLst>
                </a:gridCol>
                <a:gridCol w="671176">
                  <a:extLst>
                    <a:ext uri="{9D8B030D-6E8A-4147-A177-3AD203B41FA5}">
                      <a16:colId xmlns:a16="http://schemas.microsoft.com/office/drawing/2014/main" val="4094510606"/>
                    </a:ext>
                  </a:extLst>
                </a:gridCol>
                <a:gridCol w="805411">
                  <a:extLst>
                    <a:ext uri="{9D8B030D-6E8A-4147-A177-3AD203B41FA5}">
                      <a16:colId xmlns:a16="http://schemas.microsoft.com/office/drawing/2014/main" val="1934118528"/>
                    </a:ext>
                  </a:extLst>
                </a:gridCol>
              </a:tblGrid>
              <a:tr h="5149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u="none" strike="noStrike" dirty="0">
                          <a:effectLst/>
                        </a:rPr>
                        <a:t>1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721" marR="15721" marT="157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u="none" strike="noStrike" dirty="0">
                          <a:effectLst/>
                        </a:rPr>
                        <a:t>2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721" marR="15721" marT="157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u="none" strike="noStrike" dirty="0">
                          <a:effectLst/>
                        </a:rPr>
                        <a:t>3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721" marR="15721" marT="15721" marB="0" anchor="b"/>
                </a:tc>
                <a:extLst>
                  <a:ext uri="{0D108BD9-81ED-4DB2-BD59-A6C34878D82A}">
                    <a16:rowId xmlns:a16="http://schemas.microsoft.com/office/drawing/2014/main" val="405751095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EB5F9B83-B1C0-4955-BA2C-F6EF8597D8C0}"/>
              </a:ext>
            </a:extLst>
          </p:cNvPr>
          <p:cNvSpPr txBox="1"/>
          <p:nvPr/>
        </p:nvSpPr>
        <p:spPr>
          <a:xfrm>
            <a:off x="8451755" y="403997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t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49212445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0236E6-9F4B-4922-B2E5-402ECFA3B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Sequential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926BED5-C9D9-4CC8-8E51-725A99AC324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4465320" cy="4351338"/>
              </a:xfrm>
            </p:spPr>
            <p:txBody>
              <a:bodyPr/>
              <a:lstStyle/>
              <a:p>
                <a:r>
                  <a:rPr lang="en-US" b="0" dirty="0"/>
                  <a:t>Example: Sum of Squares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926BED5-C9D9-4CC8-8E51-725A99AC32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4465320" cy="4351338"/>
              </a:xfrm>
              <a:blipFill>
                <a:blip r:embed="rId2"/>
                <a:stretch>
                  <a:fillRect l="-2459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166B1DA-F3CF-4060-9B70-6B7B1E54A3E2}"/>
              </a:ext>
            </a:extLst>
          </p:cNvPr>
          <p:cNvSpPr txBox="1">
            <a:spLocks/>
          </p:cNvSpPr>
          <p:nvPr/>
        </p:nvSpPr>
        <p:spPr>
          <a:xfrm>
            <a:off x="5919532" y="1882124"/>
            <a:ext cx="5518485" cy="435133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# sum of squares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t &lt;- 1:3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y &lt;- sum(t^2)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print(y)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7045FF4-8AF5-4D01-9EBA-A5A415DE713D}"/>
              </a:ext>
            </a:extLst>
          </p:cNvPr>
          <p:cNvGraphicFramePr>
            <a:graphicFrameLocks noGrp="1"/>
          </p:cNvGraphicFramePr>
          <p:nvPr/>
        </p:nvGraphicFramePr>
        <p:xfrm>
          <a:off x="8981441" y="3986673"/>
          <a:ext cx="2214881" cy="51496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38294">
                  <a:extLst>
                    <a:ext uri="{9D8B030D-6E8A-4147-A177-3AD203B41FA5}">
                      <a16:colId xmlns:a16="http://schemas.microsoft.com/office/drawing/2014/main" val="2906887314"/>
                    </a:ext>
                  </a:extLst>
                </a:gridCol>
                <a:gridCol w="671176">
                  <a:extLst>
                    <a:ext uri="{9D8B030D-6E8A-4147-A177-3AD203B41FA5}">
                      <a16:colId xmlns:a16="http://schemas.microsoft.com/office/drawing/2014/main" val="4094510606"/>
                    </a:ext>
                  </a:extLst>
                </a:gridCol>
                <a:gridCol w="805411">
                  <a:extLst>
                    <a:ext uri="{9D8B030D-6E8A-4147-A177-3AD203B41FA5}">
                      <a16:colId xmlns:a16="http://schemas.microsoft.com/office/drawing/2014/main" val="1934118528"/>
                    </a:ext>
                  </a:extLst>
                </a:gridCol>
              </a:tblGrid>
              <a:tr h="5149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u="none" strike="noStrike" dirty="0">
                          <a:effectLst/>
                        </a:rPr>
                        <a:t>1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721" marR="15721" marT="157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u="none" strike="noStrike" dirty="0">
                          <a:effectLst/>
                        </a:rPr>
                        <a:t>2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721" marR="15721" marT="157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u="none" strike="noStrike" dirty="0">
                          <a:effectLst/>
                        </a:rPr>
                        <a:t>3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721" marR="15721" marT="15721" marB="0" anchor="b"/>
                </a:tc>
                <a:extLst>
                  <a:ext uri="{0D108BD9-81ED-4DB2-BD59-A6C34878D82A}">
                    <a16:rowId xmlns:a16="http://schemas.microsoft.com/office/drawing/2014/main" val="405751095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EB5F9B83-B1C0-4955-BA2C-F6EF8597D8C0}"/>
              </a:ext>
            </a:extLst>
          </p:cNvPr>
          <p:cNvSpPr txBox="1"/>
          <p:nvPr/>
        </p:nvSpPr>
        <p:spPr>
          <a:xfrm>
            <a:off x="8451755" y="403997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t</a:t>
            </a:r>
            <a:endParaRPr lang="en-US" sz="2400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B9805148-7804-44C3-8592-77B8A4207B05}"/>
              </a:ext>
            </a:extLst>
          </p:cNvPr>
          <p:cNvGraphicFramePr>
            <a:graphicFrameLocks noGrp="1"/>
          </p:cNvGraphicFramePr>
          <p:nvPr/>
        </p:nvGraphicFramePr>
        <p:xfrm>
          <a:off x="8981441" y="4625581"/>
          <a:ext cx="2214881" cy="51496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38294">
                  <a:extLst>
                    <a:ext uri="{9D8B030D-6E8A-4147-A177-3AD203B41FA5}">
                      <a16:colId xmlns:a16="http://schemas.microsoft.com/office/drawing/2014/main" val="2906887314"/>
                    </a:ext>
                  </a:extLst>
                </a:gridCol>
                <a:gridCol w="671176">
                  <a:extLst>
                    <a:ext uri="{9D8B030D-6E8A-4147-A177-3AD203B41FA5}">
                      <a16:colId xmlns:a16="http://schemas.microsoft.com/office/drawing/2014/main" val="4094510606"/>
                    </a:ext>
                  </a:extLst>
                </a:gridCol>
                <a:gridCol w="805411">
                  <a:extLst>
                    <a:ext uri="{9D8B030D-6E8A-4147-A177-3AD203B41FA5}">
                      <a16:colId xmlns:a16="http://schemas.microsoft.com/office/drawing/2014/main" val="1934118528"/>
                    </a:ext>
                  </a:extLst>
                </a:gridCol>
              </a:tblGrid>
              <a:tr h="5149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u="none" strike="noStrike" dirty="0">
                          <a:effectLst/>
                        </a:rPr>
                        <a:t>1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721" marR="15721" marT="157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u="none" strike="noStrike" dirty="0">
                          <a:effectLst/>
                        </a:rPr>
                        <a:t>4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721" marR="15721" marT="157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u="none" strike="noStrike" dirty="0">
                          <a:effectLst/>
                        </a:rPr>
                        <a:t>9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721" marR="15721" marT="15721" marB="0" anchor="b"/>
                </a:tc>
                <a:extLst>
                  <a:ext uri="{0D108BD9-81ED-4DB2-BD59-A6C34878D82A}">
                    <a16:rowId xmlns:a16="http://schemas.microsoft.com/office/drawing/2014/main" val="405751095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BB57E6D1-82B7-447F-9DD7-E0A2F3CB0B8A}"/>
              </a:ext>
            </a:extLst>
          </p:cNvPr>
          <p:cNvSpPr txBox="1"/>
          <p:nvPr/>
        </p:nvSpPr>
        <p:spPr>
          <a:xfrm>
            <a:off x="8197755" y="4678882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t^2</a:t>
            </a:r>
            <a:endParaRPr lang="en-US" sz="2400" dirty="0"/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65F72543-C9DD-47D3-85B6-2B3F61809495}"/>
              </a:ext>
            </a:extLst>
          </p:cNvPr>
          <p:cNvGraphicFramePr>
            <a:graphicFrameLocks noGrp="1"/>
          </p:cNvGraphicFramePr>
          <p:nvPr/>
        </p:nvGraphicFramePr>
        <p:xfrm>
          <a:off x="8981441" y="5264489"/>
          <a:ext cx="738294" cy="51496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38294">
                  <a:extLst>
                    <a:ext uri="{9D8B030D-6E8A-4147-A177-3AD203B41FA5}">
                      <a16:colId xmlns:a16="http://schemas.microsoft.com/office/drawing/2014/main" val="2906887314"/>
                    </a:ext>
                  </a:extLst>
                </a:gridCol>
              </a:tblGrid>
              <a:tr h="5149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u="none" strike="noStrike" dirty="0">
                          <a:effectLst/>
                        </a:rPr>
                        <a:t>14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721" marR="15721" marT="15721" marB="0" anchor="b"/>
                </a:tc>
                <a:extLst>
                  <a:ext uri="{0D108BD9-81ED-4DB2-BD59-A6C34878D82A}">
                    <a16:rowId xmlns:a16="http://schemas.microsoft.com/office/drawing/2014/main" val="405751095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D1307F08-AE3A-4329-9877-E055080FF31D}"/>
              </a:ext>
            </a:extLst>
          </p:cNvPr>
          <p:cNvSpPr txBox="1"/>
          <p:nvPr/>
        </p:nvSpPr>
        <p:spPr>
          <a:xfrm>
            <a:off x="7419284" y="5317790"/>
            <a:ext cx="1544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sum(t^2)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55988958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8A05E-031C-4D1B-8FC9-183CEC7970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 (if…else…)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34D1ED-6082-4B49-B258-E7AAD4CA6D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241" y="1825625"/>
            <a:ext cx="5867400" cy="4351338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latin typeface="Consolas" panose="020B0609020204030204" pitchFamily="49" charset="0"/>
              </a:rPr>
              <a:t>if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B050"/>
                </a:solidFill>
                <a:latin typeface="Consolas" panose="020B0609020204030204" pitchFamily="49" charset="0"/>
              </a:rPr>
              <a:t>cond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)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7030A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 # run here if </a:t>
            </a:r>
            <a:r>
              <a:rPr lang="en-US" dirty="0" err="1">
                <a:latin typeface="Consolas" panose="020B0609020204030204" pitchFamily="49" charset="0"/>
              </a:rPr>
              <a:t>cond</a:t>
            </a:r>
            <a:r>
              <a:rPr lang="en-US" dirty="0">
                <a:latin typeface="Consolas" panose="020B0609020204030204" pitchFamily="49" charset="0"/>
              </a:rPr>
              <a:t> is TRUE</a:t>
            </a:r>
          </a:p>
          <a:p>
            <a:pPr marL="0" indent="0">
              <a:buNone/>
            </a:pPr>
            <a:r>
              <a:rPr lang="en-US" b="1" dirty="0">
                <a:solidFill>
                  <a:srgbClr val="7030A0"/>
                </a:solidFill>
                <a:latin typeface="Consolas" panose="020B0609020204030204" pitchFamily="49" charset="0"/>
              </a:rPr>
              <a:t>}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b="1" dirty="0">
                <a:latin typeface="Consolas" panose="020B0609020204030204" pitchFamily="49" charset="0"/>
              </a:rPr>
              <a:t>else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7030A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 # run here if </a:t>
            </a:r>
            <a:r>
              <a:rPr lang="en-US" dirty="0" err="1">
                <a:latin typeface="Consolas" panose="020B0609020204030204" pitchFamily="49" charset="0"/>
              </a:rPr>
              <a:t>cond</a:t>
            </a:r>
            <a:r>
              <a:rPr lang="en-US" dirty="0">
                <a:latin typeface="Consolas" panose="020B0609020204030204" pitchFamily="49" charset="0"/>
              </a:rPr>
              <a:t> is FALSE</a:t>
            </a:r>
          </a:p>
          <a:p>
            <a:pPr marL="0" indent="0">
              <a:buNone/>
            </a:pPr>
            <a:r>
              <a:rPr lang="en-US" b="1" dirty="0">
                <a:solidFill>
                  <a:srgbClr val="7030A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3CA0261-F20A-46CE-8126-C1F0D747DE90}"/>
              </a:ext>
            </a:extLst>
          </p:cNvPr>
          <p:cNvSpPr txBox="1">
            <a:spLocks/>
          </p:cNvSpPr>
          <p:nvPr/>
        </p:nvSpPr>
        <p:spPr>
          <a:xfrm>
            <a:off x="6583680" y="1690688"/>
            <a:ext cx="5342017" cy="495473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# y greater than 10?</a:t>
            </a:r>
          </a:p>
          <a:p>
            <a:pPr marL="0" indent="0">
              <a:buNone/>
            </a:pPr>
            <a:r>
              <a:rPr lang="en-US" sz="2400" b="1" dirty="0">
                <a:latin typeface="Consolas" panose="020B0609020204030204" pitchFamily="49" charset="0"/>
              </a:rPr>
              <a:t>if</a:t>
            </a:r>
            <a:r>
              <a:rPr lang="en-US" sz="2400" dirty="0">
                <a:latin typeface="Consolas" panose="020B0609020204030204" pitchFamily="49" charset="0"/>
              </a:rPr>
              <a:t> (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</a:rPr>
              <a:t>y &gt; 10</a:t>
            </a:r>
            <a:r>
              <a:rPr lang="en-US" sz="2400" dirty="0">
                <a:latin typeface="Consolas" panose="020B0609020204030204" pitchFamily="49" charset="0"/>
              </a:rPr>
              <a:t>) </a:t>
            </a:r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  print("greater than 10")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</a:rPr>
              <a:t>}</a:t>
            </a:r>
            <a:r>
              <a:rPr lang="en-US" sz="2400" dirty="0">
                <a:latin typeface="Consolas" panose="020B0609020204030204" pitchFamily="49" charset="0"/>
              </a:rPr>
              <a:t> </a:t>
            </a:r>
            <a:r>
              <a:rPr lang="en-US" sz="2400" b="1" dirty="0">
                <a:latin typeface="Consolas" panose="020B0609020204030204" pitchFamily="49" charset="0"/>
              </a:rPr>
              <a:t>else</a:t>
            </a:r>
            <a:r>
              <a:rPr lang="en-US" sz="2400" dirty="0"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  print("less or equal to 10")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62566919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8A05E-031C-4D1B-8FC9-183CEC7970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 (if…else…)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34D1ED-6082-4B49-B258-E7AAD4CA6D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241" y="1825625"/>
            <a:ext cx="5867400" cy="4351338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latin typeface="Consolas" panose="020B0609020204030204" pitchFamily="49" charset="0"/>
              </a:rPr>
              <a:t>if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B050"/>
                </a:solidFill>
                <a:latin typeface="Consolas" panose="020B0609020204030204" pitchFamily="49" charset="0"/>
              </a:rPr>
              <a:t>cond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)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7030A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 # run here if </a:t>
            </a:r>
            <a:r>
              <a:rPr lang="en-US" dirty="0" err="1">
                <a:latin typeface="Consolas" panose="020B0609020204030204" pitchFamily="49" charset="0"/>
              </a:rPr>
              <a:t>cond</a:t>
            </a:r>
            <a:r>
              <a:rPr lang="en-US" dirty="0">
                <a:latin typeface="Consolas" panose="020B0609020204030204" pitchFamily="49" charset="0"/>
              </a:rPr>
              <a:t> is TRUE</a:t>
            </a:r>
          </a:p>
          <a:p>
            <a:pPr marL="0" indent="0">
              <a:buNone/>
            </a:pPr>
            <a:r>
              <a:rPr lang="en-US" b="1" dirty="0">
                <a:solidFill>
                  <a:srgbClr val="7030A0"/>
                </a:solidFill>
                <a:latin typeface="Consolas" panose="020B0609020204030204" pitchFamily="49" charset="0"/>
              </a:rPr>
              <a:t>}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b="1" dirty="0">
                <a:latin typeface="Consolas" panose="020B0609020204030204" pitchFamily="49" charset="0"/>
              </a:rPr>
              <a:t>else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7030A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 # run here if </a:t>
            </a:r>
            <a:r>
              <a:rPr lang="en-US" dirty="0" err="1">
                <a:latin typeface="Consolas" panose="020B0609020204030204" pitchFamily="49" charset="0"/>
              </a:rPr>
              <a:t>cond</a:t>
            </a:r>
            <a:r>
              <a:rPr lang="en-US" dirty="0">
                <a:latin typeface="Consolas" panose="020B0609020204030204" pitchFamily="49" charset="0"/>
              </a:rPr>
              <a:t> is FALSE</a:t>
            </a:r>
          </a:p>
          <a:p>
            <a:pPr marL="0" indent="0">
              <a:buNone/>
            </a:pPr>
            <a:r>
              <a:rPr lang="en-US" b="1" dirty="0">
                <a:solidFill>
                  <a:srgbClr val="7030A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3CA0261-F20A-46CE-8126-C1F0D747DE90}"/>
              </a:ext>
            </a:extLst>
          </p:cNvPr>
          <p:cNvSpPr txBox="1">
            <a:spLocks/>
          </p:cNvSpPr>
          <p:nvPr/>
        </p:nvSpPr>
        <p:spPr>
          <a:xfrm>
            <a:off x="6583680" y="1690688"/>
            <a:ext cx="5342017" cy="495473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# y greater than 10?</a:t>
            </a:r>
          </a:p>
          <a:p>
            <a:pPr marL="0" indent="0">
              <a:buNone/>
            </a:pPr>
            <a:r>
              <a:rPr lang="en-US" sz="2400" b="1" dirty="0">
                <a:latin typeface="Consolas" panose="020B0609020204030204" pitchFamily="49" charset="0"/>
              </a:rPr>
              <a:t>if</a:t>
            </a:r>
            <a:r>
              <a:rPr lang="en-US" sz="2400" dirty="0">
                <a:latin typeface="Consolas" panose="020B0609020204030204" pitchFamily="49" charset="0"/>
              </a:rPr>
              <a:t> (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</a:rPr>
              <a:t>y &gt; 10</a:t>
            </a:r>
            <a:r>
              <a:rPr lang="en-US" sz="2400" dirty="0">
                <a:latin typeface="Consolas" panose="020B0609020204030204" pitchFamily="49" charset="0"/>
              </a:rPr>
              <a:t>) </a:t>
            </a:r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  print("greater than 10")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</a:rPr>
              <a:t>}</a:t>
            </a:r>
            <a:r>
              <a:rPr lang="en-US" sz="2400" dirty="0">
                <a:latin typeface="Consolas" panose="020B0609020204030204" pitchFamily="49" charset="0"/>
              </a:rPr>
              <a:t> </a:t>
            </a:r>
            <a:r>
              <a:rPr lang="en-US" sz="2400" b="1" dirty="0">
                <a:latin typeface="Consolas" panose="020B0609020204030204" pitchFamily="49" charset="0"/>
              </a:rPr>
              <a:t>else</a:t>
            </a:r>
            <a:r>
              <a:rPr lang="en-US" sz="2400" dirty="0"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  print("less or equal to 10")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Flowchart: Decision 4">
            <a:extLst>
              <a:ext uri="{FF2B5EF4-FFF2-40B4-BE49-F238E27FC236}">
                <a16:creationId xmlns:a16="http://schemas.microsoft.com/office/drawing/2014/main" id="{D4371EE7-2B7B-454E-83C8-95F37B4464D2}"/>
              </a:ext>
            </a:extLst>
          </p:cNvPr>
          <p:cNvSpPr/>
          <p:nvPr/>
        </p:nvSpPr>
        <p:spPr>
          <a:xfrm>
            <a:off x="8341359" y="4220353"/>
            <a:ext cx="1737657" cy="879967"/>
          </a:xfrm>
          <a:prstGeom prst="flowChartDecision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B050"/>
                </a:solidFill>
                <a:latin typeface="Consolas" panose="020B0609020204030204" pitchFamily="49" charset="0"/>
              </a:rPr>
              <a:t>y&gt;10?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87EDA32-D69E-4BCD-ADF1-1BBADDE65E54}"/>
              </a:ext>
            </a:extLst>
          </p:cNvPr>
          <p:cNvSpPr/>
          <p:nvPr/>
        </p:nvSpPr>
        <p:spPr>
          <a:xfrm>
            <a:off x="7294880" y="5214937"/>
            <a:ext cx="1422400" cy="640080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Consolas" panose="020B0609020204030204" pitchFamily="49" charset="0"/>
              </a:rPr>
              <a:t>“great…”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9C65B4C-FABD-4F37-8EBB-A63ED82B73F5}"/>
              </a:ext>
            </a:extLst>
          </p:cNvPr>
          <p:cNvSpPr/>
          <p:nvPr/>
        </p:nvSpPr>
        <p:spPr>
          <a:xfrm>
            <a:off x="9776461" y="5214937"/>
            <a:ext cx="1422400" cy="640080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Consolas" panose="020B0609020204030204" pitchFamily="49" charset="0"/>
              </a:rPr>
              <a:t>“less…”</a:t>
            </a:r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74E61706-F11F-48AC-B855-C1118E0D73AD}"/>
              </a:ext>
            </a:extLst>
          </p:cNvPr>
          <p:cNvCxnSpPr>
            <a:cxnSpLocks/>
            <a:stCxn id="5" idx="3"/>
            <a:endCxn id="7" idx="0"/>
          </p:cNvCxnSpPr>
          <p:nvPr/>
        </p:nvCxnSpPr>
        <p:spPr>
          <a:xfrm>
            <a:off x="10079016" y="4660337"/>
            <a:ext cx="408645" cy="554600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09D08195-1CCA-4A20-8156-7D39280D6825}"/>
              </a:ext>
            </a:extLst>
          </p:cNvPr>
          <p:cNvCxnSpPr>
            <a:cxnSpLocks/>
            <a:stCxn id="5" idx="1"/>
          </p:cNvCxnSpPr>
          <p:nvPr/>
        </p:nvCxnSpPr>
        <p:spPr>
          <a:xfrm rot="10800000" flipV="1">
            <a:off x="7959535" y="4660337"/>
            <a:ext cx="381825" cy="554600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EA370883-AF83-48E2-B902-04C0B24EEC6E}"/>
              </a:ext>
            </a:extLst>
          </p:cNvPr>
          <p:cNvCxnSpPr>
            <a:cxnSpLocks/>
            <a:stCxn id="6" idx="2"/>
            <a:endCxn id="7" idx="2"/>
          </p:cNvCxnSpPr>
          <p:nvPr/>
        </p:nvCxnSpPr>
        <p:spPr>
          <a:xfrm rot="16200000" flipH="1">
            <a:off x="9246870" y="4614226"/>
            <a:ext cx="12700" cy="2481581"/>
          </a:xfrm>
          <a:prstGeom prst="bentConnector3">
            <a:avLst>
              <a:gd name="adj1" fmla="val 2920000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A93EFBD-F42A-4E52-AFA9-4F7D91CEA225}"/>
              </a:ext>
            </a:extLst>
          </p:cNvPr>
          <p:cNvCxnSpPr/>
          <p:nvPr/>
        </p:nvCxnSpPr>
        <p:spPr>
          <a:xfrm>
            <a:off x="9245600" y="6238066"/>
            <a:ext cx="0" cy="31591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5C836AE-1B2C-4870-B3D7-317656B14E84}"/>
              </a:ext>
            </a:extLst>
          </p:cNvPr>
          <p:cNvSpPr txBox="1"/>
          <p:nvPr/>
        </p:nvSpPr>
        <p:spPr>
          <a:xfrm>
            <a:off x="8044483" y="4284655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03A5577-079F-43A1-BE8B-F9D3FBD3EE1F}"/>
              </a:ext>
            </a:extLst>
          </p:cNvPr>
          <p:cNvSpPr txBox="1"/>
          <p:nvPr/>
        </p:nvSpPr>
        <p:spPr>
          <a:xfrm>
            <a:off x="10123617" y="4284655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</a:t>
            </a:r>
          </a:p>
        </p:txBody>
      </p:sp>
    </p:spTree>
    <p:extLst>
      <p:ext uri="{BB962C8B-B14F-4D97-AF65-F5344CB8AC3E}">
        <p14:creationId xmlns:p14="http://schemas.microsoft.com/office/powerpoint/2010/main" val="159903142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403D67-8153-49D0-9991-EEA7169B9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 (if…else if…else…)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38DF48F-BC27-4341-9FB1-340311E6578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b="1" dirty="0">
                <a:latin typeface="Consolas" panose="020B0609020204030204" pitchFamily="49" charset="0"/>
              </a:rPr>
              <a:t>if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</a:rPr>
              <a:t>cond1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)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7030A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dirty="0">
                <a:latin typeface="Consolas" panose="020B0609020204030204" pitchFamily="49" charset="0"/>
              </a:rPr>
              <a:t>  # run here if cond1 is TRUE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b="1" dirty="0">
                <a:solidFill>
                  <a:srgbClr val="7030A0"/>
                </a:solidFill>
                <a:latin typeface="Consolas" panose="020B0609020204030204" pitchFamily="49" charset="0"/>
              </a:rPr>
              <a:t>}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b="1" dirty="0">
                <a:latin typeface="Consolas" panose="020B0609020204030204" pitchFamily="49" charset="0"/>
              </a:rPr>
              <a:t>else if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</a:rPr>
              <a:t>cond2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)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7030A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dirty="0">
                <a:latin typeface="Consolas" panose="020B0609020204030204" pitchFamily="49" charset="0"/>
              </a:rPr>
              <a:t>  # run here if cond1 is FALSE but cond2 is TRUE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b="1" dirty="0">
                <a:solidFill>
                  <a:srgbClr val="7030A0"/>
                </a:solidFill>
                <a:latin typeface="Consolas" panose="020B0609020204030204" pitchFamily="49" charset="0"/>
              </a:rPr>
              <a:t>}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b="1" dirty="0">
                <a:latin typeface="Consolas" panose="020B0609020204030204" pitchFamily="49" charset="0"/>
              </a:rPr>
              <a:t>else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7030A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dirty="0">
                <a:latin typeface="Consolas" panose="020B0609020204030204" pitchFamily="49" charset="0"/>
              </a:rPr>
              <a:t>  # run here if neither cond1 nor cond2 is TRUE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b="1" dirty="0">
                <a:solidFill>
                  <a:srgbClr val="7030A0"/>
                </a:solidFill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5351687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F3E026-CCCB-47E9-A48A-44B7CCD34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CD8D2F-4D43-49B2-92E2-5AF768D340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121400" cy="4351338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latin typeface="Consolas" panose="020B0609020204030204" pitchFamily="49" charset="0"/>
              </a:rPr>
              <a:t>for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latin typeface="Consolas" panose="020B0609020204030204" pitchFamily="49" charset="0"/>
              </a:rPr>
              <a:t>var in seq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)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7030A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 do something</a:t>
            </a:r>
          </a:p>
          <a:p>
            <a:pPr marL="0" indent="0">
              <a:buNone/>
            </a:pPr>
            <a:r>
              <a:rPr lang="en-US" b="1" dirty="0">
                <a:solidFill>
                  <a:srgbClr val="7030A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b="1" dirty="0">
                <a:latin typeface="Consolas" panose="020B0609020204030204" pitchFamily="49" charset="0"/>
              </a:rPr>
              <a:t>while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</a:rPr>
              <a:t>cond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)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7030A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 do something if </a:t>
            </a:r>
            <a:r>
              <a:rPr lang="en-US" dirty="0" err="1">
                <a:latin typeface="Consolas" panose="020B0609020204030204" pitchFamily="49" charset="0"/>
              </a:rPr>
              <a:t>cond</a:t>
            </a:r>
            <a:r>
              <a:rPr lang="en-US" dirty="0">
                <a:latin typeface="Consolas" panose="020B0609020204030204" pitchFamily="49" charset="0"/>
              </a:rPr>
              <a:t> is TRUE</a:t>
            </a:r>
          </a:p>
          <a:p>
            <a:pPr marL="0" indent="0">
              <a:buNone/>
            </a:pPr>
            <a:r>
              <a:rPr lang="en-US" b="1" dirty="0">
                <a:solidFill>
                  <a:srgbClr val="7030A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2FF37B1-3C95-4044-9995-26C1C0FAC205}"/>
              </a:ext>
            </a:extLst>
          </p:cNvPr>
          <p:cNvSpPr txBox="1">
            <a:spLocks/>
          </p:cNvSpPr>
          <p:nvPr/>
        </p:nvSpPr>
        <p:spPr>
          <a:xfrm>
            <a:off x="7528560" y="1831324"/>
            <a:ext cx="4397137" cy="435133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# sum of squares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t &lt;- 1:3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y &lt;- 0</a:t>
            </a:r>
          </a:p>
          <a:p>
            <a:pPr marL="0" indent="0">
              <a:buNone/>
            </a:pPr>
            <a:endParaRPr lang="en-US" sz="24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for (x in t) {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  y &lt;- y + x^2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 sz="24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print(y)</a:t>
            </a:r>
          </a:p>
        </p:txBody>
      </p:sp>
    </p:spTree>
    <p:extLst>
      <p:ext uri="{BB962C8B-B14F-4D97-AF65-F5344CB8AC3E}">
        <p14:creationId xmlns:p14="http://schemas.microsoft.com/office/powerpoint/2010/main" val="362765110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699899-F268-419A-B1B6-ADE5C9C8F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Programming Structure: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4E305D-6073-47D8-8748-46E682E084D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What’s a function</a:t>
                </a:r>
              </a:p>
              <a:p>
                <a:pPr lvl="1"/>
                <a:r>
                  <a:rPr lang="en-US" dirty="0"/>
                  <a:t>a logical block of code</a:t>
                </a:r>
              </a:p>
              <a:p>
                <a:pPr lvl="1"/>
                <a:r>
                  <a:rPr lang="en-US" dirty="0"/>
                  <a:t>input -&gt; output</a:t>
                </a:r>
              </a:p>
              <a:p>
                <a:endParaRPr lang="en-US" dirty="0"/>
              </a:p>
              <a:p>
                <a:r>
                  <a:rPr lang="en-US" dirty="0"/>
                  <a:t>Why write functions</a:t>
                </a:r>
              </a:p>
              <a:p>
                <a:pPr lvl="1"/>
                <a:r>
                  <a:rPr lang="en-US" dirty="0"/>
                  <a:t>Reusability</a:t>
                </a:r>
              </a:p>
              <a:p>
                <a:pPr lvl="1"/>
                <a:r>
                  <a:rPr lang="en-US" dirty="0"/>
                  <a:t>Abstraction</a:t>
                </a:r>
              </a:p>
              <a:p>
                <a:pPr lvl="1"/>
                <a:r>
                  <a:rPr lang="en-US" dirty="0"/>
                  <a:t>Maintainability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Example: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sup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4E305D-6073-47D8-8748-46E682E084D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2"/>
                <a:stretch>
                  <a:fillRect l="-1043" t="-30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4CD8D2F-4D43-49B2-92E2-5AF768D340DD}"/>
              </a:ext>
            </a:extLst>
          </p:cNvPr>
          <p:cNvSpPr txBox="1">
            <a:spLocks/>
          </p:cNvSpPr>
          <p:nvPr/>
        </p:nvSpPr>
        <p:spPr>
          <a:xfrm>
            <a:off x="5919532" y="1780524"/>
            <a:ext cx="5518485" cy="435133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# sum of squares from 1 to n</a:t>
            </a:r>
          </a:p>
          <a:p>
            <a:pPr marL="0" indent="0">
              <a:buNone/>
            </a:pPr>
            <a:r>
              <a:rPr lang="en-US" sz="2400" b="1" dirty="0" err="1">
                <a:latin typeface="Consolas" panose="020B0609020204030204" pitchFamily="49" charset="0"/>
              </a:rPr>
              <a:t>ss</a:t>
            </a:r>
            <a:r>
              <a:rPr lang="en-US" sz="2400" dirty="0">
                <a:latin typeface="Consolas" panose="020B0609020204030204" pitchFamily="49" charset="0"/>
              </a:rPr>
              <a:t> &lt;- </a:t>
            </a:r>
            <a:r>
              <a:rPr lang="en-US" sz="2400" b="1" dirty="0">
                <a:latin typeface="Consolas" panose="020B0609020204030204" pitchFamily="49" charset="0"/>
              </a:rPr>
              <a:t>function(</a:t>
            </a:r>
            <a:r>
              <a:rPr lang="en-US" sz="2400" dirty="0">
                <a:latin typeface="Consolas" panose="020B0609020204030204" pitchFamily="49" charset="0"/>
              </a:rPr>
              <a:t>n</a:t>
            </a:r>
            <a:r>
              <a:rPr lang="en-US" sz="2400" b="1" dirty="0">
                <a:latin typeface="Consolas" panose="020B0609020204030204" pitchFamily="49" charset="0"/>
              </a:rPr>
              <a:t>)</a:t>
            </a:r>
            <a:r>
              <a:rPr lang="en-US" sz="2400" dirty="0">
                <a:latin typeface="Consolas" panose="020B0609020204030204" pitchFamily="49" charset="0"/>
              </a:rPr>
              <a:t> </a:t>
            </a:r>
            <a:r>
              <a:rPr lang="en-US" sz="2400" b="1" dirty="0">
                <a:solidFill>
                  <a:srgbClr val="7030A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  t &lt;- 1:n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  sum(t^2)</a:t>
            </a:r>
          </a:p>
          <a:p>
            <a:pPr marL="0" indent="0">
              <a:buNone/>
            </a:pPr>
            <a:r>
              <a:rPr lang="en-US" sz="2400" b="1" dirty="0">
                <a:solidFill>
                  <a:srgbClr val="7030A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 sz="24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# calling the </a:t>
            </a:r>
            <a:r>
              <a:rPr lang="en-US" sz="2400" dirty="0" err="1">
                <a:latin typeface="Consolas" panose="020B0609020204030204" pitchFamily="49" charset="0"/>
              </a:rPr>
              <a:t>ss</a:t>
            </a:r>
            <a:r>
              <a:rPr lang="en-US" sz="2400" dirty="0">
                <a:latin typeface="Consolas" panose="020B0609020204030204" pitchFamily="49" charset="0"/>
              </a:rPr>
              <a:t>() function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print(</a:t>
            </a:r>
            <a:r>
              <a:rPr lang="en-US" sz="2400" b="1" dirty="0" err="1">
                <a:latin typeface="Consolas" panose="020B0609020204030204" pitchFamily="49" charset="0"/>
              </a:rPr>
              <a:t>ss</a:t>
            </a:r>
            <a:r>
              <a:rPr lang="en-US" sz="2400" dirty="0">
                <a:latin typeface="Consolas" panose="020B0609020204030204" pitchFamily="49" charset="0"/>
              </a:rPr>
              <a:t>(2))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print(</a:t>
            </a:r>
            <a:r>
              <a:rPr lang="en-US" sz="2400" b="1" dirty="0" err="1">
                <a:latin typeface="Consolas" panose="020B0609020204030204" pitchFamily="49" charset="0"/>
              </a:rPr>
              <a:t>ss</a:t>
            </a:r>
            <a:r>
              <a:rPr lang="en-US" sz="2400" dirty="0">
                <a:latin typeface="Consolas" panose="020B0609020204030204" pitchFamily="49" charset="0"/>
              </a:rPr>
              <a:t>(3))</a:t>
            </a:r>
          </a:p>
        </p:txBody>
      </p:sp>
    </p:spTree>
    <p:extLst>
      <p:ext uri="{BB962C8B-B14F-4D97-AF65-F5344CB8AC3E}">
        <p14:creationId xmlns:p14="http://schemas.microsoft.com/office/powerpoint/2010/main" val="96822256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699899-F268-419A-B1B6-ADE5C9C8F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Programming Structure: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4E305D-6073-47D8-8748-46E682E084D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What’s a function</a:t>
                </a:r>
              </a:p>
              <a:p>
                <a:pPr lvl="1"/>
                <a:r>
                  <a:rPr lang="en-US" dirty="0"/>
                  <a:t>a logical block of code</a:t>
                </a:r>
              </a:p>
              <a:p>
                <a:pPr lvl="1"/>
                <a:r>
                  <a:rPr lang="en-US" dirty="0"/>
                  <a:t>input -&gt; output</a:t>
                </a:r>
              </a:p>
              <a:p>
                <a:endParaRPr lang="en-US" dirty="0"/>
              </a:p>
              <a:p>
                <a:r>
                  <a:rPr lang="en-US" dirty="0"/>
                  <a:t>Why write functions</a:t>
                </a:r>
              </a:p>
              <a:p>
                <a:pPr lvl="1"/>
                <a:r>
                  <a:rPr lang="en-US" dirty="0"/>
                  <a:t>Reusability</a:t>
                </a:r>
              </a:p>
              <a:p>
                <a:pPr lvl="1"/>
                <a:r>
                  <a:rPr lang="en-US" dirty="0"/>
                  <a:t>Abstraction</a:t>
                </a:r>
              </a:p>
              <a:p>
                <a:pPr lvl="1"/>
                <a:r>
                  <a:rPr lang="en-US" dirty="0"/>
                  <a:t>Maintainability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Example: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sup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4E305D-6073-47D8-8748-46E682E084D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2"/>
                <a:stretch>
                  <a:fillRect l="-1043" t="-30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4CD8D2F-4D43-49B2-92E2-5AF768D340DD}"/>
              </a:ext>
            </a:extLst>
          </p:cNvPr>
          <p:cNvSpPr txBox="1">
            <a:spLocks/>
          </p:cNvSpPr>
          <p:nvPr/>
        </p:nvSpPr>
        <p:spPr>
          <a:xfrm>
            <a:off x="5919532" y="1780524"/>
            <a:ext cx="5518485" cy="435133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# sum of squares from 1 to n</a:t>
            </a:r>
          </a:p>
          <a:p>
            <a:pPr marL="0" indent="0">
              <a:buNone/>
            </a:pPr>
            <a:r>
              <a:rPr lang="en-US" sz="2400" b="1" dirty="0" err="1">
                <a:latin typeface="Consolas" panose="020B0609020204030204" pitchFamily="49" charset="0"/>
              </a:rPr>
              <a:t>ss</a:t>
            </a:r>
            <a:r>
              <a:rPr lang="en-US" sz="2400" dirty="0">
                <a:latin typeface="Consolas" panose="020B0609020204030204" pitchFamily="49" charset="0"/>
              </a:rPr>
              <a:t> &lt;- </a:t>
            </a:r>
            <a:r>
              <a:rPr lang="en-US" sz="2400" b="1" dirty="0">
                <a:latin typeface="Consolas" panose="020B0609020204030204" pitchFamily="49" charset="0"/>
              </a:rPr>
              <a:t>function</a:t>
            </a:r>
            <a:r>
              <a:rPr lang="en-US" sz="2400" b="1" dirty="0">
                <a:solidFill>
                  <a:srgbClr val="0070C0"/>
                </a:solidFill>
                <a:latin typeface="Consolas" panose="020B0609020204030204" pitchFamily="49" charset="0"/>
              </a:rPr>
              <a:t>(</a:t>
            </a:r>
            <a:r>
              <a:rPr lang="en-US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n</a:t>
            </a:r>
            <a:r>
              <a:rPr lang="en-US" sz="2400" b="1" dirty="0">
                <a:solidFill>
                  <a:srgbClr val="0070C0"/>
                </a:solidFill>
                <a:latin typeface="Consolas" panose="020B0609020204030204" pitchFamily="49" charset="0"/>
              </a:rPr>
              <a:t>)</a:t>
            </a:r>
            <a:r>
              <a:rPr lang="en-US" sz="2400" dirty="0">
                <a:latin typeface="Consolas" panose="020B0609020204030204" pitchFamily="49" charset="0"/>
              </a:rPr>
              <a:t> </a:t>
            </a:r>
            <a:r>
              <a:rPr lang="en-US" sz="2400" b="1" dirty="0">
                <a:solidFill>
                  <a:srgbClr val="7030A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  t &lt;- 1:</a:t>
            </a:r>
            <a:r>
              <a:rPr lang="en-US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n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  sum(t^2)</a:t>
            </a:r>
          </a:p>
          <a:p>
            <a:pPr marL="0" indent="0">
              <a:buNone/>
            </a:pPr>
            <a:r>
              <a:rPr lang="en-US" sz="2400" b="1" dirty="0">
                <a:solidFill>
                  <a:srgbClr val="7030A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 sz="24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# calling the </a:t>
            </a:r>
            <a:r>
              <a:rPr lang="en-US" sz="2400" dirty="0" err="1">
                <a:latin typeface="Consolas" panose="020B0609020204030204" pitchFamily="49" charset="0"/>
              </a:rPr>
              <a:t>ss</a:t>
            </a:r>
            <a:r>
              <a:rPr lang="en-US" sz="2400" dirty="0">
                <a:latin typeface="Consolas" panose="020B0609020204030204" pitchFamily="49" charset="0"/>
              </a:rPr>
              <a:t>() function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print(</a:t>
            </a:r>
            <a:r>
              <a:rPr lang="en-US" sz="2400" b="1" dirty="0" err="1">
                <a:latin typeface="Consolas" panose="020B0609020204030204" pitchFamily="49" charset="0"/>
              </a:rPr>
              <a:t>ss</a:t>
            </a:r>
            <a:r>
              <a:rPr lang="en-US" sz="2400" dirty="0"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sz="2400" dirty="0">
                <a:latin typeface="Consolas" panose="020B0609020204030204" pitchFamily="49" charset="0"/>
              </a:rPr>
              <a:t>))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print(</a:t>
            </a:r>
            <a:r>
              <a:rPr lang="en-US" sz="2400" b="1" dirty="0" err="1">
                <a:latin typeface="Consolas" panose="020B0609020204030204" pitchFamily="49" charset="0"/>
              </a:rPr>
              <a:t>ss</a:t>
            </a:r>
            <a:r>
              <a:rPr lang="en-US" sz="2400" dirty="0"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sz="2400" dirty="0">
                <a:latin typeface="Consolas" panose="020B0609020204030204" pitchFamily="49" charset="0"/>
              </a:rPr>
              <a:t>))</a:t>
            </a:r>
          </a:p>
        </p:txBody>
      </p:sp>
    </p:spTree>
    <p:extLst>
      <p:ext uri="{BB962C8B-B14F-4D97-AF65-F5344CB8AC3E}">
        <p14:creationId xmlns:p14="http://schemas.microsoft.com/office/powerpoint/2010/main" val="90423888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699899-F268-419A-B1B6-ADE5C9C8F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Programming Structure: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4E305D-6073-47D8-8748-46E682E084D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What’s a function</a:t>
                </a:r>
              </a:p>
              <a:p>
                <a:pPr lvl="1"/>
                <a:r>
                  <a:rPr lang="en-US" dirty="0"/>
                  <a:t>a logical block of code</a:t>
                </a:r>
              </a:p>
              <a:p>
                <a:pPr lvl="1"/>
                <a:r>
                  <a:rPr lang="en-US" dirty="0"/>
                  <a:t>input -&gt; output</a:t>
                </a:r>
              </a:p>
              <a:p>
                <a:endParaRPr lang="en-US" dirty="0"/>
              </a:p>
              <a:p>
                <a:r>
                  <a:rPr lang="en-US" dirty="0"/>
                  <a:t>Why write functions</a:t>
                </a:r>
              </a:p>
              <a:p>
                <a:pPr lvl="1"/>
                <a:r>
                  <a:rPr lang="en-US" dirty="0"/>
                  <a:t>Reusability</a:t>
                </a:r>
              </a:p>
              <a:p>
                <a:pPr lvl="1"/>
                <a:r>
                  <a:rPr lang="en-US" dirty="0"/>
                  <a:t>Abstraction</a:t>
                </a:r>
              </a:p>
              <a:p>
                <a:pPr lvl="1"/>
                <a:r>
                  <a:rPr lang="en-US" dirty="0"/>
                  <a:t>Maintainability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Example: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sup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4E305D-6073-47D8-8748-46E682E084D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2"/>
                <a:stretch>
                  <a:fillRect l="-1043" t="-30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4CD8D2F-4D43-49B2-92E2-5AF768D340DD}"/>
              </a:ext>
            </a:extLst>
          </p:cNvPr>
          <p:cNvSpPr txBox="1">
            <a:spLocks/>
          </p:cNvSpPr>
          <p:nvPr/>
        </p:nvSpPr>
        <p:spPr>
          <a:xfrm>
            <a:off x="5919532" y="1780524"/>
            <a:ext cx="5518485" cy="435133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# sum of squares from 1 to n</a:t>
            </a:r>
          </a:p>
          <a:p>
            <a:pPr marL="0" indent="0">
              <a:buNone/>
            </a:pPr>
            <a:r>
              <a:rPr lang="en-US" sz="2400" b="1" dirty="0" err="1">
                <a:latin typeface="Consolas" panose="020B0609020204030204" pitchFamily="49" charset="0"/>
              </a:rPr>
              <a:t>ss</a:t>
            </a:r>
            <a:r>
              <a:rPr lang="en-US" sz="2400" dirty="0">
                <a:latin typeface="Consolas" panose="020B0609020204030204" pitchFamily="49" charset="0"/>
              </a:rPr>
              <a:t> &lt;- </a:t>
            </a:r>
            <a:r>
              <a:rPr lang="en-US" sz="2400" b="1" dirty="0">
                <a:latin typeface="Consolas" panose="020B0609020204030204" pitchFamily="49" charset="0"/>
              </a:rPr>
              <a:t>function</a:t>
            </a:r>
            <a:r>
              <a:rPr lang="en-US" sz="2400" b="1" dirty="0">
                <a:solidFill>
                  <a:srgbClr val="0070C0"/>
                </a:solidFill>
                <a:latin typeface="Consolas" panose="020B0609020204030204" pitchFamily="49" charset="0"/>
              </a:rPr>
              <a:t>(</a:t>
            </a:r>
            <a:r>
              <a:rPr lang="en-US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n</a:t>
            </a:r>
            <a:r>
              <a:rPr lang="en-US" sz="2400" b="1" dirty="0">
                <a:solidFill>
                  <a:srgbClr val="0070C0"/>
                </a:solidFill>
                <a:latin typeface="Consolas" panose="020B0609020204030204" pitchFamily="49" charset="0"/>
              </a:rPr>
              <a:t>)</a:t>
            </a:r>
            <a:r>
              <a:rPr lang="en-US" sz="2400" dirty="0">
                <a:latin typeface="Consolas" panose="020B0609020204030204" pitchFamily="49" charset="0"/>
              </a:rPr>
              <a:t> </a:t>
            </a:r>
            <a:r>
              <a:rPr lang="en-US" sz="2400" b="1" dirty="0">
                <a:solidFill>
                  <a:srgbClr val="7030A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  t &lt;- 1:</a:t>
            </a:r>
            <a:r>
              <a:rPr lang="en-US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n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  </a:t>
            </a:r>
            <a:r>
              <a:rPr lang="en-US" sz="2400" b="1" dirty="0">
                <a:solidFill>
                  <a:srgbClr val="00B050"/>
                </a:solidFill>
                <a:latin typeface="Consolas" panose="020B0609020204030204" pitchFamily="49" charset="0"/>
              </a:rPr>
              <a:t>sum(t^2)  </a:t>
            </a:r>
            <a:r>
              <a:rPr lang="en-US" sz="2400" dirty="0">
                <a:latin typeface="Consolas" panose="020B0609020204030204" pitchFamily="49" charset="0"/>
              </a:rPr>
              <a:t># return(sum(t^2))</a:t>
            </a:r>
          </a:p>
          <a:p>
            <a:pPr marL="0" indent="0">
              <a:buNone/>
            </a:pPr>
            <a:r>
              <a:rPr lang="en-US" sz="2400" b="1" dirty="0">
                <a:solidFill>
                  <a:srgbClr val="7030A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 sz="24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# calling the </a:t>
            </a:r>
            <a:r>
              <a:rPr lang="en-US" sz="2400" dirty="0" err="1">
                <a:latin typeface="Consolas" panose="020B0609020204030204" pitchFamily="49" charset="0"/>
              </a:rPr>
              <a:t>ss</a:t>
            </a:r>
            <a:r>
              <a:rPr lang="en-US" sz="2400" dirty="0">
                <a:latin typeface="Consolas" panose="020B0609020204030204" pitchFamily="49" charset="0"/>
              </a:rPr>
              <a:t>() function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print(</a:t>
            </a:r>
            <a:r>
              <a:rPr lang="en-US" sz="2400" b="1" dirty="0" err="1">
                <a:latin typeface="Consolas" panose="020B0609020204030204" pitchFamily="49" charset="0"/>
              </a:rPr>
              <a:t>ss</a:t>
            </a:r>
            <a:r>
              <a:rPr lang="en-US" sz="2400" dirty="0"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sz="2400" dirty="0">
                <a:latin typeface="Consolas" panose="020B0609020204030204" pitchFamily="49" charset="0"/>
              </a:rPr>
              <a:t>))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print(</a:t>
            </a:r>
            <a:r>
              <a:rPr lang="en-US" sz="2400" b="1" dirty="0" err="1">
                <a:latin typeface="Consolas" panose="020B0609020204030204" pitchFamily="49" charset="0"/>
              </a:rPr>
              <a:t>ss</a:t>
            </a:r>
            <a:r>
              <a:rPr lang="en-US" sz="2400" dirty="0"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sz="2400" dirty="0">
                <a:latin typeface="Consolas" panose="020B0609020204030204" pitchFamily="49" charset="0"/>
              </a:rPr>
              <a:t>))</a:t>
            </a:r>
          </a:p>
        </p:txBody>
      </p:sp>
    </p:spTree>
    <p:extLst>
      <p:ext uri="{BB962C8B-B14F-4D97-AF65-F5344CB8AC3E}">
        <p14:creationId xmlns:p14="http://schemas.microsoft.com/office/powerpoint/2010/main" val="41561624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DDF2BF-5F3A-49FE-BB69-1A4B223D86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R do – Graphics (static ones)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84C7F46-C0A2-4CF0-8842-80205362BF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024" y="3997005"/>
            <a:ext cx="3279075" cy="202380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9F3E5AC-CF8C-4654-A16A-5B1E2F4D22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3803" y="1397081"/>
            <a:ext cx="3943318" cy="243376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7DB14D6-8900-4F85-B5E7-02670B8E06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173" y="1442877"/>
            <a:ext cx="2437774" cy="243777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5DE9FB0-1722-455C-AC08-D61251C8C2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7268" y="1219363"/>
            <a:ext cx="2637225" cy="263722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7098446-F4C7-41EB-AD0B-9026681D0FA9}"/>
              </a:ext>
            </a:extLst>
          </p:cNvPr>
          <p:cNvSpPr txBox="1"/>
          <p:nvPr/>
        </p:nvSpPr>
        <p:spPr>
          <a:xfrm>
            <a:off x="10744338" y="4409377"/>
            <a:ext cx="6094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…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E74E91A-4915-471D-9FB8-7B523EE514B2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9248" y="3894538"/>
            <a:ext cx="3137826" cy="235337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B51D9CC-D86F-4986-B2D9-90A483FFA9BE}"/>
              </a:ext>
            </a:extLst>
          </p:cNvPr>
          <p:cNvSpPr txBox="1"/>
          <p:nvPr/>
        </p:nvSpPr>
        <p:spPr>
          <a:xfrm>
            <a:off x="758024" y="6173238"/>
            <a:ext cx="109502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7"/>
              </a:rPr>
              <a:t>https://www.r-graph-gallery.com/</a:t>
            </a:r>
          </a:p>
          <a:p>
            <a:r>
              <a:rPr lang="en-US" dirty="0">
                <a:hlinkClick r:id="rId7"/>
              </a:rPr>
              <a:t>https://timogrossenbacher.ch/2016/12/beautiful-thematic-maps-with-ggplot2-only/</a:t>
            </a:r>
            <a:r>
              <a:rPr lang="en-US" dirty="0"/>
              <a:t>; 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1" y="3793705"/>
            <a:ext cx="2593260" cy="2593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9777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22E691-7E1C-43DC-AF22-9FAD7AC4F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R do – Graphics (dynamic ones)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F56D64-6A9E-41F2-9D05-BC501DBFD4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81723"/>
            <a:ext cx="4724643" cy="448968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0171517-9768-49FF-A085-6C12E0EEEFE9}"/>
              </a:ext>
            </a:extLst>
          </p:cNvPr>
          <p:cNvSpPr txBox="1"/>
          <p:nvPr/>
        </p:nvSpPr>
        <p:spPr>
          <a:xfrm>
            <a:off x="758024" y="6173238"/>
            <a:ext cx="10950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https://plot.ly/r/3d-surface-plots/</a:t>
            </a:r>
            <a:r>
              <a:rPr lang="en-US" dirty="0"/>
              <a:t>; 			</a:t>
            </a:r>
            <a:r>
              <a:rPr lang="en-US" dirty="0">
                <a:hlinkClick r:id="rId4"/>
              </a:rPr>
              <a:t>https://github.com/thomasp85/gganimate</a:t>
            </a:r>
            <a:r>
              <a:rPr lang="en-US" dirty="0"/>
              <a:t>;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ED5A812-3DBF-44D3-A54F-2A5530AD51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7812" y="1499404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1236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4B889B-F23D-4660-A78A-A8A67C1AC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R do – Others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69D07E-1E06-4448-9DFE-6B1CDA68DB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Machine learning (e.g. interface to </a:t>
            </a:r>
            <a:r>
              <a:rPr lang="en-US" dirty="0" err="1">
                <a:hlinkClick r:id="rId2"/>
              </a:rPr>
              <a:t>Keras</a:t>
            </a:r>
            <a:r>
              <a:rPr lang="en-US" dirty="0"/>
              <a:t> and </a:t>
            </a:r>
            <a:r>
              <a:rPr lang="en-US" dirty="0" err="1">
                <a:hlinkClick r:id="rId3"/>
              </a:rPr>
              <a:t>Tensorflow</a:t>
            </a:r>
            <a:r>
              <a:rPr lang="en-US" dirty="0"/>
              <a:t>)</a:t>
            </a:r>
          </a:p>
          <a:p>
            <a:r>
              <a:rPr lang="en-US" dirty="0"/>
              <a:t>Natural language processing (ex. </a:t>
            </a:r>
            <a:r>
              <a:rPr lang="en-US" dirty="0" err="1">
                <a:hlinkClick r:id="rId4"/>
              </a:rPr>
              <a:t>tidytext</a:t>
            </a:r>
            <a:r>
              <a:rPr lang="en-US" dirty="0"/>
              <a:t>, </a:t>
            </a:r>
            <a:r>
              <a:rPr lang="en-US" dirty="0" err="1">
                <a:hlinkClick r:id="rId5"/>
              </a:rPr>
              <a:t>topicmodels</a:t>
            </a:r>
            <a:r>
              <a:rPr lang="en-US" dirty="0"/>
              <a:t>)</a:t>
            </a:r>
          </a:p>
          <a:p>
            <a:r>
              <a:rPr lang="en-US" dirty="0"/>
              <a:t>Web technology</a:t>
            </a:r>
          </a:p>
          <a:p>
            <a:pPr lvl="1"/>
            <a:r>
              <a:rPr lang="en-US" dirty="0"/>
              <a:t>Web scraping (ex. </a:t>
            </a:r>
            <a:r>
              <a:rPr lang="en-US" dirty="0" err="1">
                <a:hlinkClick r:id="rId6"/>
              </a:rPr>
              <a:t>rvest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API wrapper (ex. Twitter: </a:t>
            </a:r>
            <a:r>
              <a:rPr lang="en-US" dirty="0" err="1">
                <a:hlinkClick r:id="rId7"/>
              </a:rPr>
              <a:t>rtweet</a:t>
            </a:r>
            <a:r>
              <a:rPr lang="en-US" dirty="0"/>
              <a:t>; </a:t>
            </a:r>
            <a:r>
              <a:rPr lang="en-US" dirty="0" err="1"/>
              <a:t>bigquery</a:t>
            </a:r>
            <a:r>
              <a:rPr lang="en-US" dirty="0"/>
              <a:t>: </a:t>
            </a:r>
            <a:r>
              <a:rPr lang="en-US" dirty="0" err="1">
                <a:hlinkClick r:id="rId8"/>
              </a:rPr>
              <a:t>bigrquery</a:t>
            </a:r>
            <a:r>
              <a:rPr lang="en-US" dirty="0"/>
              <a:t>; </a:t>
            </a:r>
            <a:r>
              <a:rPr lang="en-US" dirty="0" err="1"/>
              <a:t>Quandl</a:t>
            </a:r>
            <a:r>
              <a:rPr lang="en-US" dirty="0"/>
              <a:t>: </a:t>
            </a:r>
            <a:r>
              <a:rPr lang="en-US" dirty="0" err="1">
                <a:hlinkClick r:id="rId9"/>
              </a:rPr>
              <a:t>Quandl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Shiny web app (</a:t>
            </a:r>
            <a:r>
              <a:rPr lang="en-US" dirty="0">
                <a:hlinkClick r:id="rId10"/>
              </a:rPr>
              <a:t>https://shiny.rstudio.com/</a:t>
            </a:r>
            <a:r>
              <a:rPr lang="en-US" dirty="0"/>
              <a:t>)</a:t>
            </a:r>
          </a:p>
          <a:p>
            <a:r>
              <a:rPr lang="en-US" dirty="0"/>
              <a:t>Reporting</a:t>
            </a:r>
          </a:p>
          <a:p>
            <a:pPr lvl="1"/>
            <a:r>
              <a:rPr lang="en-US" dirty="0">
                <a:hlinkClick r:id="rId11"/>
              </a:rPr>
              <a:t>R Markdown</a:t>
            </a:r>
            <a:r>
              <a:rPr lang="en-US" dirty="0"/>
              <a:t> (write reports, slides, blogs, books, etc. See a gallery </a:t>
            </a:r>
            <a:r>
              <a:rPr lang="en-US" dirty="0">
                <a:hlinkClick r:id="rId12"/>
              </a:rPr>
              <a:t>here</a:t>
            </a:r>
            <a:r>
              <a:rPr lang="en-US" dirty="0"/>
              <a:t>.)</a:t>
            </a:r>
          </a:p>
          <a:p>
            <a:r>
              <a:rPr lang="en-US" dirty="0"/>
              <a:t>… (see </a:t>
            </a:r>
            <a:r>
              <a:rPr lang="en-US" b="1" dirty="0">
                <a:hlinkClick r:id="rId13"/>
              </a:rPr>
              <a:t>R Task View</a:t>
            </a:r>
            <a:r>
              <a:rPr lang="en-US" dirty="0"/>
              <a:t> for more)</a:t>
            </a:r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8265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986522-3013-4262-BEA7-8E8EFEB9B1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learn R (What can R do </a:t>
            </a:r>
            <a:r>
              <a:rPr lang="en-US" b="1" dirty="0"/>
              <a:t>for You</a:t>
            </a:r>
            <a:r>
              <a:rPr lang="en-US" dirty="0"/>
              <a:t>)?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0C7151-25D6-41BB-BF6D-49ABBE6383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Beyond Excel Data Analysis</a:t>
            </a:r>
          </a:p>
          <a:p>
            <a:pPr lvl="1"/>
            <a:r>
              <a:rPr lang="en-US" dirty="0"/>
              <a:t>I wish Excel could…</a:t>
            </a:r>
          </a:p>
          <a:p>
            <a:endParaRPr lang="en-US" dirty="0"/>
          </a:p>
          <a:p>
            <a:r>
              <a:rPr lang="en-US" dirty="0"/>
              <a:t>Automate boring repeating tasks</a:t>
            </a:r>
          </a:p>
          <a:p>
            <a:pPr lvl="1"/>
            <a:r>
              <a:rPr lang="en-US" dirty="0"/>
              <a:t>e.g. collecting data from different sources daily</a:t>
            </a:r>
          </a:p>
          <a:p>
            <a:endParaRPr lang="en-US" dirty="0"/>
          </a:p>
          <a:p>
            <a:r>
              <a:rPr lang="en-US" dirty="0"/>
              <a:t>Prototype ideas</a:t>
            </a:r>
          </a:p>
          <a:p>
            <a:pPr lvl="1"/>
            <a:r>
              <a:rPr lang="en-US" dirty="0"/>
              <a:t>e.g. trading strategy</a:t>
            </a:r>
          </a:p>
          <a:p>
            <a:endParaRPr lang="en-US" dirty="0"/>
          </a:p>
          <a:p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1275775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5522</TotalTime>
  <Words>2613</Words>
  <Application>Microsoft Office PowerPoint</Application>
  <PresentationFormat>Widescreen</PresentationFormat>
  <Paragraphs>603</Paragraphs>
  <Slides>59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5" baseType="lpstr">
      <vt:lpstr>Arial</vt:lpstr>
      <vt:lpstr>Calibri</vt:lpstr>
      <vt:lpstr>Calibri Light</vt:lpstr>
      <vt:lpstr>Cambria Math</vt:lpstr>
      <vt:lpstr>Consolas</vt:lpstr>
      <vt:lpstr>Office Theme</vt:lpstr>
      <vt:lpstr>Intro to R</vt:lpstr>
      <vt:lpstr>Plan for Today (~2 hrs)</vt:lpstr>
      <vt:lpstr>What’s R?</vt:lpstr>
      <vt:lpstr>What’s R?</vt:lpstr>
      <vt:lpstr>What can R do – Statistics &amp; related</vt:lpstr>
      <vt:lpstr>What can R do – Graphics (static ones)</vt:lpstr>
      <vt:lpstr>What can R do – Graphics (dynamic ones)</vt:lpstr>
      <vt:lpstr>What can R do – Others</vt:lpstr>
      <vt:lpstr>Why learn R (What can R do for You)?</vt:lpstr>
      <vt:lpstr>Setup R</vt:lpstr>
      <vt:lpstr>What’s RStudio?</vt:lpstr>
      <vt:lpstr>RStudio Cloud</vt:lpstr>
      <vt:lpstr>Google Colab</vt:lpstr>
      <vt:lpstr>Data Analysis Workflow: Three Examples</vt:lpstr>
      <vt:lpstr>Plan for Today</vt:lpstr>
      <vt:lpstr>Expression and Assignment</vt:lpstr>
      <vt:lpstr>R Data Structure - Overview</vt:lpstr>
      <vt:lpstr>R Data Structure - Overview</vt:lpstr>
      <vt:lpstr>Atomic Vectors</vt:lpstr>
      <vt:lpstr>List</vt:lpstr>
      <vt:lpstr>Data Frame</vt:lpstr>
      <vt:lpstr>Data Frame</vt:lpstr>
      <vt:lpstr>Data Frame</vt:lpstr>
      <vt:lpstr>Tibble – A Cousin to Data Frame</vt:lpstr>
      <vt:lpstr>Programming Structure: Control Flows</vt:lpstr>
      <vt:lpstr>Programming Structure: Functions</vt:lpstr>
      <vt:lpstr>Plan for Today</vt:lpstr>
      <vt:lpstr>Extending the regression example</vt:lpstr>
      <vt:lpstr>Using R libraries</vt:lpstr>
      <vt:lpstr>Many choices, which one to use</vt:lpstr>
      <vt:lpstr>Many choices, which one to use</vt:lpstr>
      <vt:lpstr>Our Choice: extending the regression example</vt:lpstr>
      <vt:lpstr>Load a CSV file</vt:lpstr>
      <vt:lpstr>Load Data – Many other libraries</vt:lpstr>
      <vt:lpstr>Data Manipulation: dplyr basics</vt:lpstr>
      <vt:lpstr>Data Manipulation: filter()</vt:lpstr>
      <vt:lpstr>Data Manipulation: mutate()</vt:lpstr>
      <vt:lpstr>Data Manipulation: select()</vt:lpstr>
      <vt:lpstr>Data Manipulation: Data Pipe (%&gt;%)</vt:lpstr>
      <vt:lpstr>Data Manipulation: Data Pipe (%&gt;%)</vt:lpstr>
      <vt:lpstr>Data Manipulation: Data Pipe (%&gt;%)</vt:lpstr>
      <vt:lpstr>Data Manipulation: Others</vt:lpstr>
      <vt:lpstr>Regression</vt:lpstr>
      <vt:lpstr>Report</vt:lpstr>
      <vt:lpstr>Free Learning Resources - Books</vt:lpstr>
      <vt:lpstr>Free Learning Resources – Video Courses</vt:lpstr>
      <vt:lpstr>Free Learning Resources – Others</vt:lpstr>
      <vt:lpstr>Plan for Today</vt:lpstr>
      <vt:lpstr>Programming Structure: Control Flows</vt:lpstr>
      <vt:lpstr>Sequential</vt:lpstr>
      <vt:lpstr>Sequential</vt:lpstr>
      <vt:lpstr>Sequential</vt:lpstr>
      <vt:lpstr>Conditional (if…else…)</vt:lpstr>
      <vt:lpstr>Conditional (if…else…)</vt:lpstr>
      <vt:lpstr>Conditional (if…else if…else…)</vt:lpstr>
      <vt:lpstr>Iteration</vt:lpstr>
      <vt:lpstr>Programming Structure: Functions</vt:lpstr>
      <vt:lpstr>Programming Structure: Functions</vt:lpstr>
      <vt:lpstr>Programming Structure: Functions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Jay Cao</dc:creator>
  <cp:lastModifiedBy>Jay Cao</cp:lastModifiedBy>
  <cp:revision>237</cp:revision>
  <dcterms:created xsi:type="dcterms:W3CDTF">2018-04-05T21:49:57Z</dcterms:created>
  <dcterms:modified xsi:type="dcterms:W3CDTF">2021-01-18T19:31:47Z</dcterms:modified>
</cp:coreProperties>
</file>